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  <p:sldMasterId id="2147483788" r:id="rId2"/>
  </p:sldMasterIdLst>
  <p:notesMasterIdLst>
    <p:notesMasterId r:id="rId31"/>
  </p:notesMasterIdLst>
  <p:handoutMasterIdLst>
    <p:handoutMasterId r:id="rId32"/>
  </p:handoutMasterIdLst>
  <p:sldIdLst>
    <p:sldId id="256" r:id="rId3"/>
    <p:sldId id="258" r:id="rId4"/>
    <p:sldId id="266" r:id="rId5"/>
    <p:sldId id="267" r:id="rId6"/>
    <p:sldId id="268" r:id="rId7"/>
    <p:sldId id="259" r:id="rId8"/>
    <p:sldId id="269" r:id="rId9"/>
    <p:sldId id="271" r:id="rId10"/>
    <p:sldId id="270" r:id="rId11"/>
    <p:sldId id="272" r:id="rId12"/>
    <p:sldId id="273" r:id="rId13"/>
    <p:sldId id="276" r:id="rId14"/>
    <p:sldId id="277" r:id="rId15"/>
    <p:sldId id="278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94" r:id="rId25"/>
    <p:sldId id="290" r:id="rId26"/>
    <p:sldId id="289" r:id="rId27"/>
    <p:sldId id="291" r:id="rId28"/>
    <p:sldId id="292" r:id="rId29"/>
    <p:sldId id="293" r:id="rId30"/>
  </p:sldIdLst>
  <p:sldSz cx="12192000" cy="6858000"/>
  <p:notesSz cx="6858000" cy="9144000"/>
  <p:defaultTextStyle>
    <a:defPPr>
      <a:defRPr lang="en-L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046B7-191F-0644-ABD8-6DA60F780585}" v="620" dt="2023-08-10T18:57:49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9"/>
    <p:restoredTop sz="94709"/>
  </p:normalViewPr>
  <p:slideViewPr>
    <p:cSldViewPr snapToGrid="0">
      <p:cViewPr>
        <p:scale>
          <a:sx n="154" d="100"/>
          <a:sy n="154" d="100"/>
        </p:scale>
        <p:origin x="36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L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Cost = 9200 ( LKR 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Sheet1!$A$2:$A$9</c:f>
              <c:strCache>
                <c:ptCount val="8"/>
                <c:pt idx="0">
                  <c:v>Arduino Uno</c:v>
                </c:pt>
                <c:pt idx="1">
                  <c:v>Camera</c:v>
                </c:pt>
                <c:pt idx="2">
                  <c:v>Microphone</c:v>
                </c:pt>
                <c:pt idx="3">
                  <c:v>Wires</c:v>
                </c:pt>
                <c:pt idx="4">
                  <c:v>Blutooth Module</c:v>
                </c:pt>
                <c:pt idx="5">
                  <c:v>Relay Module</c:v>
                </c:pt>
                <c:pt idx="6">
                  <c:v>Laptop Base Station</c:v>
                </c:pt>
                <c:pt idx="7">
                  <c:v>miscellaneous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2000</c:v>
                </c:pt>
                <c:pt idx="1">
                  <c:v>3000</c:v>
                </c:pt>
                <c:pt idx="2">
                  <c:v>100</c:v>
                </c:pt>
                <c:pt idx="3">
                  <c:v>1000</c:v>
                </c:pt>
                <c:pt idx="4">
                  <c:v>1500</c:v>
                </c:pt>
                <c:pt idx="5">
                  <c:v>700</c:v>
                </c:pt>
                <c:pt idx="6">
                  <c:v>100</c:v>
                </c:pt>
                <c:pt idx="7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E1-AB42-B57D-2814943E7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L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LK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E22062-282B-45C8-95EC-35B922AD21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44E67A0-3543-4EEC-984E-6E532BC3605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Introduction</a:t>
          </a:r>
          <a:endParaRPr lang="en-US" dirty="0"/>
        </a:p>
      </dgm:t>
    </dgm:pt>
    <dgm:pt modelId="{422AC735-EBE4-4991-8F8C-442AEBE6BC98}" type="parTrans" cxnId="{0CDE73E6-F92E-47D9-8367-94FA6324E911}">
      <dgm:prSet/>
      <dgm:spPr/>
      <dgm:t>
        <a:bodyPr/>
        <a:lstStyle/>
        <a:p>
          <a:endParaRPr lang="en-US"/>
        </a:p>
      </dgm:t>
    </dgm:pt>
    <dgm:pt modelId="{EF3F02B2-FFE3-4302-906E-8B1B4D91AAFA}" type="sibTrans" cxnId="{0CDE73E6-F92E-47D9-8367-94FA6324E911}">
      <dgm:prSet/>
      <dgm:spPr/>
      <dgm:t>
        <a:bodyPr/>
        <a:lstStyle/>
        <a:p>
          <a:endParaRPr lang="en-US"/>
        </a:p>
      </dgm:t>
    </dgm:pt>
    <dgm:pt modelId="{40554131-FEA7-4635-9DC2-63ED0F06B06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Objectives</a:t>
          </a:r>
          <a:endParaRPr lang="en-US"/>
        </a:p>
      </dgm:t>
    </dgm:pt>
    <dgm:pt modelId="{8CF8D3B9-B026-40ED-8757-8D321E0E0273}" type="parTrans" cxnId="{EEF42979-269C-4240-88DB-E383E2970238}">
      <dgm:prSet/>
      <dgm:spPr/>
      <dgm:t>
        <a:bodyPr/>
        <a:lstStyle/>
        <a:p>
          <a:endParaRPr lang="en-US"/>
        </a:p>
      </dgm:t>
    </dgm:pt>
    <dgm:pt modelId="{59562C42-457F-4B02-8D10-2842FF8D955B}" type="sibTrans" cxnId="{EEF42979-269C-4240-88DB-E383E2970238}">
      <dgm:prSet/>
      <dgm:spPr/>
      <dgm:t>
        <a:bodyPr/>
        <a:lstStyle/>
        <a:p>
          <a:endParaRPr lang="en-US"/>
        </a:p>
      </dgm:t>
    </dgm:pt>
    <dgm:pt modelId="{8E2DA64C-E576-475A-9011-A6B9D50025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Literature</a:t>
          </a:r>
          <a:endParaRPr lang="en-US"/>
        </a:p>
      </dgm:t>
    </dgm:pt>
    <dgm:pt modelId="{740554FB-08D5-462B-B7B0-F7690BF988ED}" type="parTrans" cxnId="{EC2C6F02-F5E3-462A-944C-AD719598D34D}">
      <dgm:prSet/>
      <dgm:spPr/>
      <dgm:t>
        <a:bodyPr/>
        <a:lstStyle/>
        <a:p>
          <a:endParaRPr lang="en-US"/>
        </a:p>
      </dgm:t>
    </dgm:pt>
    <dgm:pt modelId="{654F6026-EFC3-4E4C-B6A3-BA4D98499AD1}" type="sibTrans" cxnId="{EC2C6F02-F5E3-462A-944C-AD719598D34D}">
      <dgm:prSet/>
      <dgm:spPr/>
      <dgm:t>
        <a:bodyPr/>
        <a:lstStyle/>
        <a:p>
          <a:endParaRPr lang="en-US"/>
        </a:p>
      </dgm:t>
    </dgm:pt>
    <dgm:pt modelId="{5FDC31A9-D3D6-4510-B379-13B02D81225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Methodology</a:t>
          </a:r>
          <a:endParaRPr lang="en-US"/>
        </a:p>
      </dgm:t>
    </dgm:pt>
    <dgm:pt modelId="{C6C98810-07BC-4266-9918-30923C4A634D}" type="parTrans" cxnId="{B36B3D7A-641E-4176-BC46-24F76FA13300}">
      <dgm:prSet/>
      <dgm:spPr/>
      <dgm:t>
        <a:bodyPr/>
        <a:lstStyle/>
        <a:p>
          <a:endParaRPr lang="en-US"/>
        </a:p>
      </dgm:t>
    </dgm:pt>
    <dgm:pt modelId="{A88E473D-312E-4AE3-A164-BEAD6D9C096E}" type="sibTrans" cxnId="{B36B3D7A-641E-4176-BC46-24F76FA13300}">
      <dgm:prSet/>
      <dgm:spPr/>
      <dgm:t>
        <a:bodyPr/>
        <a:lstStyle/>
        <a:p>
          <a:endParaRPr lang="en-US"/>
        </a:p>
      </dgm:t>
    </dgm:pt>
    <dgm:pt modelId="{64B8CD93-C0B8-4E15-B38F-5BD0A5CCFA3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Testing and Evaluation</a:t>
          </a:r>
          <a:endParaRPr lang="en-US" dirty="0"/>
        </a:p>
      </dgm:t>
    </dgm:pt>
    <dgm:pt modelId="{974B52A8-7C6F-4943-916E-513793D7FC4F}" type="parTrans" cxnId="{BDD60FCF-0A8D-4E60-891E-19CAE9DF46A2}">
      <dgm:prSet/>
      <dgm:spPr/>
      <dgm:t>
        <a:bodyPr/>
        <a:lstStyle/>
        <a:p>
          <a:endParaRPr lang="en-US"/>
        </a:p>
      </dgm:t>
    </dgm:pt>
    <dgm:pt modelId="{728973A1-777D-4559-899A-E2913CF669D7}" type="sibTrans" cxnId="{BDD60FCF-0A8D-4E60-891E-19CAE9DF46A2}">
      <dgm:prSet/>
      <dgm:spPr/>
      <dgm:t>
        <a:bodyPr/>
        <a:lstStyle/>
        <a:p>
          <a:endParaRPr lang="en-US"/>
        </a:p>
      </dgm:t>
    </dgm:pt>
    <dgm:pt modelId="{D6CB0E6B-DD2D-49C4-BE2A-EA963DB8D1A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Timeline </a:t>
          </a:r>
          <a:endParaRPr lang="en-US" dirty="0"/>
        </a:p>
      </dgm:t>
    </dgm:pt>
    <dgm:pt modelId="{6F2E6E14-C72D-495F-B95D-16199366E62A}" type="parTrans" cxnId="{3172C058-D5F6-4A6E-A9A6-0720D8E7244F}">
      <dgm:prSet/>
      <dgm:spPr/>
      <dgm:t>
        <a:bodyPr/>
        <a:lstStyle/>
        <a:p>
          <a:endParaRPr lang="en-US"/>
        </a:p>
      </dgm:t>
    </dgm:pt>
    <dgm:pt modelId="{FA968D63-EE4D-4C9B-B328-2C1E79EB6E0E}" type="sibTrans" cxnId="{3172C058-D5F6-4A6E-A9A6-0720D8E7244F}">
      <dgm:prSet/>
      <dgm:spPr/>
      <dgm:t>
        <a:bodyPr/>
        <a:lstStyle/>
        <a:p>
          <a:endParaRPr lang="en-US"/>
        </a:p>
      </dgm:t>
    </dgm:pt>
    <dgm:pt modelId="{0B081C7D-9EA9-4FDC-AB78-CC7D072FB2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Budget</a:t>
          </a:r>
          <a:endParaRPr lang="en-US"/>
        </a:p>
      </dgm:t>
    </dgm:pt>
    <dgm:pt modelId="{E0F6AECD-C307-4CFD-B24B-8A455E15FAA4}" type="parTrans" cxnId="{F617A430-FA29-4465-BB23-B1DE86BBC7A5}">
      <dgm:prSet/>
      <dgm:spPr/>
      <dgm:t>
        <a:bodyPr/>
        <a:lstStyle/>
        <a:p>
          <a:endParaRPr lang="en-US"/>
        </a:p>
      </dgm:t>
    </dgm:pt>
    <dgm:pt modelId="{76F8EC4A-0055-411A-96C8-71E9A4F50DB2}" type="sibTrans" cxnId="{F617A430-FA29-4465-BB23-B1DE86BBC7A5}">
      <dgm:prSet/>
      <dgm:spPr/>
      <dgm:t>
        <a:bodyPr/>
        <a:lstStyle/>
        <a:p>
          <a:endParaRPr lang="en-US"/>
        </a:p>
      </dgm:t>
    </dgm:pt>
    <dgm:pt modelId="{842DE046-F028-4A89-9E38-082A471851B5}" type="pres">
      <dgm:prSet presAssocID="{BEE22062-282B-45C8-95EC-35B922AD21AF}" presName="root" presStyleCnt="0">
        <dgm:presLayoutVars>
          <dgm:dir/>
          <dgm:resizeHandles val="exact"/>
        </dgm:presLayoutVars>
      </dgm:prSet>
      <dgm:spPr/>
    </dgm:pt>
    <dgm:pt modelId="{92A21C80-9E88-4EA3-A3B3-FC0D9DF4A77D}" type="pres">
      <dgm:prSet presAssocID="{244E67A0-3543-4EEC-984E-6E532BC36057}" presName="compNode" presStyleCnt="0"/>
      <dgm:spPr/>
    </dgm:pt>
    <dgm:pt modelId="{FFD7DE47-4566-4154-BDF5-99909D9B1920}" type="pres">
      <dgm:prSet presAssocID="{244E67A0-3543-4EEC-984E-6E532BC36057}" presName="bgRect" presStyleLbl="bgShp" presStyleIdx="0" presStyleCnt="7"/>
      <dgm:spPr/>
    </dgm:pt>
    <dgm:pt modelId="{957476A8-0C45-4E76-97CF-42BE76DC3F47}" type="pres">
      <dgm:prSet presAssocID="{244E67A0-3543-4EEC-984E-6E532BC3605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0EE483D5-048B-4BAE-9FB6-BC83363AD79F}" type="pres">
      <dgm:prSet presAssocID="{244E67A0-3543-4EEC-984E-6E532BC36057}" presName="spaceRect" presStyleCnt="0"/>
      <dgm:spPr/>
    </dgm:pt>
    <dgm:pt modelId="{FCC09314-9485-4A98-9E1F-57B6DF014FFF}" type="pres">
      <dgm:prSet presAssocID="{244E67A0-3543-4EEC-984E-6E532BC36057}" presName="parTx" presStyleLbl="revTx" presStyleIdx="0" presStyleCnt="7">
        <dgm:presLayoutVars>
          <dgm:chMax val="0"/>
          <dgm:chPref val="0"/>
        </dgm:presLayoutVars>
      </dgm:prSet>
      <dgm:spPr/>
    </dgm:pt>
    <dgm:pt modelId="{C64DBB78-6833-4354-9B04-7FED7E4AC010}" type="pres">
      <dgm:prSet presAssocID="{EF3F02B2-FFE3-4302-906E-8B1B4D91AAFA}" presName="sibTrans" presStyleCnt="0"/>
      <dgm:spPr/>
    </dgm:pt>
    <dgm:pt modelId="{FAEFC62D-02B8-43CD-9B65-B6AF81B228C2}" type="pres">
      <dgm:prSet presAssocID="{40554131-FEA7-4635-9DC2-63ED0F06B06C}" presName="compNode" presStyleCnt="0"/>
      <dgm:spPr/>
    </dgm:pt>
    <dgm:pt modelId="{1983F597-914F-4F9E-BAD2-52763B651261}" type="pres">
      <dgm:prSet presAssocID="{40554131-FEA7-4635-9DC2-63ED0F06B06C}" presName="bgRect" presStyleLbl="bgShp" presStyleIdx="1" presStyleCnt="7"/>
      <dgm:spPr/>
    </dgm:pt>
    <dgm:pt modelId="{B3B57D53-2CCC-4EC9-B1FE-8F188AF9381B}" type="pres">
      <dgm:prSet presAssocID="{40554131-FEA7-4635-9DC2-63ED0F06B06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B66D95AF-F80C-4DC6-95A4-41D80EE06803}" type="pres">
      <dgm:prSet presAssocID="{40554131-FEA7-4635-9DC2-63ED0F06B06C}" presName="spaceRect" presStyleCnt="0"/>
      <dgm:spPr/>
    </dgm:pt>
    <dgm:pt modelId="{C0BA6FC2-E74B-42AA-926B-8DF298AFF081}" type="pres">
      <dgm:prSet presAssocID="{40554131-FEA7-4635-9DC2-63ED0F06B06C}" presName="parTx" presStyleLbl="revTx" presStyleIdx="1" presStyleCnt="7">
        <dgm:presLayoutVars>
          <dgm:chMax val="0"/>
          <dgm:chPref val="0"/>
        </dgm:presLayoutVars>
      </dgm:prSet>
      <dgm:spPr/>
    </dgm:pt>
    <dgm:pt modelId="{CC183E23-76FF-47AA-A9BA-9FDDAA093DA8}" type="pres">
      <dgm:prSet presAssocID="{59562C42-457F-4B02-8D10-2842FF8D955B}" presName="sibTrans" presStyleCnt="0"/>
      <dgm:spPr/>
    </dgm:pt>
    <dgm:pt modelId="{90F028B5-D928-49E7-94AB-86E64B6FFAB2}" type="pres">
      <dgm:prSet presAssocID="{8E2DA64C-E576-475A-9011-A6B9D50025CF}" presName="compNode" presStyleCnt="0"/>
      <dgm:spPr/>
    </dgm:pt>
    <dgm:pt modelId="{C25E614F-8A54-4DA4-A54F-88008C25B864}" type="pres">
      <dgm:prSet presAssocID="{8E2DA64C-E576-475A-9011-A6B9D50025CF}" presName="bgRect" presStyleLbl="bgShp" presStyleIdx="2" presStyleCnt="7"/>
      <dgm:spPr/>
    </dgm:pt>
    <dgm:pt modelId="{5E2AB943-8BA0-4511-A686-67D578656A9D}" type="pres">
      <dgm:prSet presAssocID="{8E2DA64C-E576-475A-9011-A6B9D50025C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7F8434BB-8CC0-4F86-86BD-D9CF70A3FBD8}" type="pres">
      <dgm:prSet presAssocID="{8E2DA64C-E576-475A-9011-A6B9D50025CF}" presName="spaceRect" presStyleCnt="0"/>
      <dgm:spPr/>
    </dgm:pt>
    <dgm:pt modelId="{93B75FD3-0C25-4A84-AC0D-BEDB73A05604}" type="pres">
      <dgm:prSet presAssocID="{8E2DA64C-E576-475A-9011-A6B9D50025CF}" presName="parTx" presStyleLbl="revTx" presStyleIdx="2" presStyleCnt="7">
        <dgm:presLayoutVars>
          <dgm:chMax val="0"/>
          <dgm:chPref val="0"/>
        </dgm:presLayoutVars>
      </dgm:prSet>
      <dgm:spPr/>
    </dgm:pt>
    <dgm:pt modelId="{DFCE73B2-CB1F-4E12-BD67-4BF2B6568689}" type="pres">
      <dgm:prSet presAssocID="{654F6026-EFC3-4E4C-B6A3-BA4D98499AD1}" presName="sibTrans" presStyleCnt="0"/>
      <dgm:spPr/>
    </dgm:pt>
    <dgm:pt modelId="{E8DBEB34-08F7-410E-BF4F-A097BBC2CBAC}" type="pres">
      <dgm:prSet presAssocID="{5FDC31A9-D3D6-4510-B379-13B02D812255}" presName="compNode" presStyleCnt="0"/>
      <dgm:spPr/>
    </dgm:pt>
    <dgm:pt modelId="{4B6C987B-6BA6-4083-978E-FC522F1FFC5E}" type="pres">
      <dgm:prSet presAssocID="{5FDC31A9-D3D6-4510-B379-13B02D812255}" presName="bgRect" presStyleLbl="bgShp" presStyleIdx="3" presStyleCnt="7"/>
      <dgm:spPr/>
    </dgm:pt>
    <dgm:pt modelId="{E57E7F9D-4D14-4A70-A959-E488A9A0B26A}" type="pres">
      <dgm:prSet presAssocID="{5FDC31A9-D3D6-4510-B379-13B02D81225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6BEC26CD-AA51-4CC3-9347-F3EFCC68DABD}" type="pres">
      <dgm:prSet presAssocID="{5FDC31A9-D3D6-4510-B379-13B02D812255}" presName="spaceRect" presStyleCnt="0"/>
      <dgm:spPr/>
    </dgm:pt>
    <dgm:pt modelId="{9D18E64A-0918-4785-BA94-EA1BD730CAAE}" type="pres">
      <dgm:prSet presAssocID="{5FDC31A9-D3D6-4510-B379-13B02D812255}" presName="parTx" presStyleLbl="revTx" presStyleIdx="3" presStyleCnt="7">
        <dgm:presLayoutVars>
          <dgm:chMax val="0"/>
          <dgm:chPref val="0"/>
        </dgm:presLayoutVars>
      </dgm:prSet>
      <dgm:spPr/>
    </dgm:pt>
    <dgm:pt modelId="{870CB991-F63E-4D05-8C58-6F1DF076A4DB}" type="pres">
      <dgm:prSet presAssocID="{A88E473D-312E-4AE3-A164-BEAD6D9C096E}" presName="sibTrans" presStyleCnt="0"/>
      <dgm:spPr/>
    </dgm:pt>
    <dgm:pt modelId="{1061554D-E030-4FA8-B827-8AF5ECAA45A2}" type="pres">
      <dgm:prSet presAssocID="{64B8CD93-C0B8-4E15-B38F-5BD0A5CCFA3A}" presName="compNode" presStyleCnt="0"/>
      <dgm:spPr/>
    </dgm:pt>
    <dgm:pt modelId="{6507673F-77B3-4D3A-9F90-E7C7FB0549C7}" type="pres">
      <dgm:prSet presAssocID="{64B8CD93-C0B8-4E15-B38F-5BD0A5CCFA3A}" presName="bgRect" presStyleLbl="bgShp" presStyleIdx="4" presStyleCnt="7"/>
      <dgm:spPr/>
    </dgm:pt>
    <dgm:pt modelId="{3F677211-FE06-4DE1-983A-E9D06AA85CBF}" type="pres">
      <dgm:prSet presAssocID="{64B8CD93-C0B8-4E15-B38F-5BD0A5CCFA3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69DE99EB-3DD8-4A72-B9DE-FC4997B9635D}" type="pres">
      <dgm:prSet presAssocID="{64B8CD93-C0B8-4E15-B38F-5BD0A5CCFA3A}" presName="spaceRect" presStyleCnt="0"/>
      <dgm:spPr/>
    </dgm:pt>
    <dgm:pt modelId="{73C2F231-AF4E-49A4-BADE-593EB5281E5E}" type="pres">
      <dgm:prSet presAssocID="{64B8CD93-C0B8-4E15-B38F-5BD0A5CCFA3A}" presName="parTx" presStyleLbl="revTx" presStyleIdx="4" presStyleCnt="7">
        <dgm:presLayoutVars>
          <dgm:chMax val="0"/>
          <dgm:chPref val="0"/>
        </dgm:presLayoutVars>
      </dgm:prSet>
      <dgm:spPr/>
    </dgm:pt>
    <dgm:pt modelId="{020D13FE-E1BC-44C9-90ED-CB72EDBC99BD}" type="pres">
      <dgm:prSet presAssocID="{728973A1-777D-4559-899A-E2913CF669D7}" presName="sibTrans" presStyleCnt="0"/>
      <dgm:spPr/>
    </dgm:pt>
    <dgm:pt modelId="{E225F301-40D2-4DA9-AA1F-349722C9E58E}" type="pres">
      <dgm:prSet presAssocID="{D6CB0E6B-DD2D-49C4-BE2A-EA963DB8D1AE}" presName="compNode" presStyleCnt="0"/>
      <dgm:spPr/>
    </dgm:pt>
    <dgm:pt modelId="{6AEDB69F-CCDA-47FE-9337-72A89BE1D653}" type="pres">
      <dgm:prSet presAssocID="{D6CB0E6B-DD2D-49C4-BE2A-EA963DB8D1AE}" presName="bgRect" presStyleLbl="bgShp" presStyleIdx="5" presStyleCnt="7"/>
      <dgm:spPr/>
    </dgm:pt>
    <dgm:pt modelId="{F211DE5D-5F5A-49A1-BE9C-0AED3316EAC0}" type="pres">
      <dgm:prSet presAssocID="{D6CB0E6B-DD2D-49C4-BE2A-EA963DB8D1A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meline"/>
        </a:ext>
      </dgm:extLst>
    </dgm:pt>
    <dgm:pt modelId="{AFECAA4C-62CA-4CCB-9EF2-280882AD1FDA}" type="pres">
      <dgm:prSet presAssocID="{D6CB0E6B-DD2D-49C4-BE2A-EA963DB8D1AE}" presName="spaceRect" presStyleCnt="0"/>
      <dgm:spPr/>
    </dgm:pt>
    <dgm:pt modelId="{97894DD8-7DC3-4673-91A8-0F662D9E396E}" type="pres">
      <dgm:prSet presAssocID="{D6CB0E6B-DD2D-49C4-BE2A-EA963DB8D1AE}" presName="parTx" presStyleLbl="revTx" presStyleIdx="5" presStyleCnt="7">
        <dgm:presLayoutVars>
          <dgm:chMax val="0"/>
          <dgm:chPref val="0"/>
        </dgm:presLayoutVars>
      </dgm:prSet>
      <dgm:spPr/>
    </dgm:pt>
    <dgm:pt modelId="{AE0E9A04-149C-473D-9061-7F1E5656A665}" type="pres">
      <dgm:prSet presAssocID="{FA968D63-EE4D-4C9B-B328-2C1E79EB6E0E}" presName="sibTrans" presStyleCnt="0"/>
      <dgm:spPr/>
    </dgm:pt>
    <dgm:pt modelId="{6D73F85A-37CA-403D-9F89-EF3D67EBC4C7}" type="pres">
      <dgm:prSet presAssocID="{0B081C7D-9EA9-4FDC-AB78-CC7D072FB270}" presName="compNode" presStyleCnt="0"/>
      <dgm:spPr/>
    </dgm:pt>
    <dgm:pt modelId="{C9DC59E8-8FF2-438E-99B6-022DA3BC12AA}" type="pres">
      <dgm:prSet presAssocID="{0B081C7D-9EA9-4FDC-AB78-CC7D072FB270}" presName="bgRect" presStyleLbl="bgShp" presStyleIdx="6" presStyleCnt="7"/>
      <dgm:spPr/>
    </dgm:pt>
    <dgm:pt modelId="{A534B124-B2CE-40B4-90B0-60BE3B7C0AE4}" type="pres">
      <dgm:prSet presAssocID="{0B081C7D-9EA9-4FDC-AB78-CC7D072FB27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0778DB18-89A7-490A-BAAB-1C743E1912A0}" type="pres">
      <dgm:prSet presAssocID="{0B081C7D-9EA9-4FDC-AB78-CC7D072FB270}" presName="spaceRect" presStyleCnt="0"/>
      <dgm:spPr/>
    </dgm:pt>
    <dgm:pt modelId="{D3B85B6B-6B33-4920-A061-954DEA222996}" type="pres">
      <dgm:prSet presAssocID="{0B081C7D-9EA9-4FDC-AB78-CC7D072FB270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EC2C6F02-F5E3-462A-944C-AD719598D34D}" srcId="{BEE22062-282B-45C8-95EC-35B922AD21AF}" destId="{8E2DA64C-E576-475A-9011-A6B9D50025CF}" srcOrd="2" destOrd="0" parTransId="{740554FB-08D5-462B-B7B0-F7690BF988ED}" sibTransId="{654F6026-EFC3-4E4C-B6A3-BA4D98499AD1}"/>
    <dgm:cxn modelId="{B7DE3806-2D1C-4C6B-B68D-893736B17A74}" type="presOf" srcId="{64B8CD93-C0B8-4E15-B38F-5BD0A5CCFA3A}" destId="{73C2F231-AF4E-49A4-BADE-593EB5281E5E}" srcOrd="0" destOrd="0" presId="urn:microsoft.com/office/officeart/2018/2/layout/IconVerticalSolidList"/>
    <dgm:cxn modelId="{27C41D1B-0F27-49CF-9BBA-72ABCAC5893F}" type="presOf" srcId="{BEE22062-282B-45C8-95EC-35B922AD21AF}" destId="{842DE046-F028-4A89-9E38-082A471851B5}" srcOrd="0" destOrd="0" presId="urn:microsoft.com/office/officeart/2018/2/layout/IconVerticalSolidList"/>
    <dgm:cxn modelId="{F617A430-FA29-4465-BB23-B1DE86BBC7A5}" srcId="{BEE22062-282B-45C8-95EC-35B922AD21AF}" destId="{0B081C7D-9EA9-4FDC-AB78-CC7D072FB270}" srcOrd="6" destOrd="0" parTransId="{E0F6AECD-C307-4CFD-B24B-8A455E15FAA4}" sibTransId="{76F8EC4A-0055-411A-96C8-71E9A4F50DB2}"/>
    <dgm:cxn modelId="{F75A2E32-00B3-495F-82C0-E2CA9887B033}" type="presOf" srcId="{244E67A0-3543-4EEC-984E-6E532BC36057}" destId="{FCC09314-9485-4A98-9E1F-57B6DF014FFF}" srcOrd="0" destOrd="0" presId="urn:microsoft.com/office/officeart/2018/2/layout/IconVerticalSolidList"/>
    <dgm:cxn modelId="{C6B3B237-6E8E-4F2C-B938-DF167CC785AF}" type="presOf" srcId="{5FDC31A9-D3D6-4510-B379-13B02D812255}" destId="{9D18E64A-0918-4785-BA94-EA1BD730CAAE}" srcOrd="0" destOrd="0" presId="urn:microsoft.com/office/officeart/2018/2/layout/IconVerticalSolidList"/>
    <dgm:cxn modelId="{3172C058-D5F6-4A6E-A9A6-0720D8E7244F}" srcId="{BEE22062-282B-45C8-95EC-35B922AD21AF}" destId="{D6CB0E6B-DD2D-49C4-BE2A-EA963DB8D1AE}" srcOrd="5" destOrd="0" parTransId="{6F2E6E14-C72D-495F-B95D-16199366E62A}" sibTransId="{FA968D63-EE4D-4C9B-B328-2C1E79EB6E0E}"/>
    <dgm:cxn modelId="{B773F361-FC72-460E-A2AE-4B5E6CC28C29}" type="presOf" srcId="{D6CB0E6B-DD2D-49C4-BE2A-EA963DB8D1AE}" destId="{97894DD8-7DC3-4673-91A8-0F662D9E396E}" srcOrd="0" destOrd="0" presId="urn:microsoft.com/office/officeart/2018/2/layout/IconVerticalSolidList"/>
    <dgm:cxn modelId="{5C6AFA64-0B91-4CF4-8668-ADC86913FC56}" type="presOf" srcId="{40554131-FEA7-4635-9DC2-63ED0F06B06C}" destId="{C0BA6FC2-E74B-42AA-926B-8DF298AFF081}" srcOrd="0" destOrd="0" presId="urn:microsoft.com/office/officeart/2018/2/layout/IconVerticalSolidList"/>
    <dgm:cxn modelId="{EEF42979-269C-4240-88DB-E383E2970238}" srcId="{BEE22062-282B-45C8-95EC-35B922AD21AF}" destId="{40554131-FEA7-4635-9DC2-63ED0F06B06C}" srcOrd="1" destOrd="0" parTransId="{8CF8D3B9-B026-40ED-8757-8D321E0E0273}" sibTransId="{59562C42-457F-4B02-8D10-2842FF8D955B}"/>
    <dgm:cxn modelId="{B36B3D7A-641E-4176-BC46-24F76FA13300}" srcId="{BEE22062-282B-45C8-95EC-35B922AD21AF}" destId="{5FDC31A9-D3D6-4510-B379-13B02D812255}" srcOrd="3" destOrd="0" parTransId="{C6C98810-07BC-4266-9918-30923C4A634D}" sibTransId="{A88E473D-312E-4AE3-A164-BEAD6D9C096E}"/>
    <dgm:cxn modelId="{16815F8C-E17E-4954-B011-303062DEAA1B}" type="presOf" srcId="{8E2DA64C-E576-475A-9011-A6B9D50025CF}" destId="{93B75FD3-0C25-4A84-AC0D-BEDB73A05604}" srcOrd="0" destOrd="0" presId="urn:microsoft.com/office/officeart/2018/2/layout/IconVerticalSolidList"/>
    <dgm:cxn modelId="{A379568F-F689-4BB0-8E58-F5A5907E413F}" type="presOf" srcId="{0B081C7D-9EA9-4FDC-AB78-CC7D072FB270}" destId="{D3B85B6B-6B33-4920-A061-954DEA222996}" srcOrd="0" destOrd="0" presId="urn:microsoft.com/office/officeart/2018/2/layout/IconVerticalSolidList"/>
    <dgm:cxn modelId="{BDD60FCF-0A8D-4E60-891E-19CAE9DF46A2}" srcId="{BEE22062-282B-45C8-95EC-35B922AD21AF}" destId="{64B8CD93-C0B8-4E15-B38F-5BD0A5CCFA3A}" srcOrd="4" destOrd="0" parTransId="{974B52A8-7C6F-4943-916E-513793D7FC4F}" sibTransId="{728973A1-777D-4559-899A-E2913CF669D7}"/>
    <dgm:cxn modelId="{0CDE73E6-F92E-47D9-8367-94FA6324E911}" srcId="{BEE22062-282B-45C8-95EC-35B922AD21AF}" destId="{244E67A0-3543-4EEC-984E-6E532BC36057}" srcOrd="0" destOrd="0" parTransId="{422AC735-EBE4-4991-8F8C-442AEBE6BC98}" sibTransId="{EF3F02B2-FFE3-4302-906E-8B1B4D91AAFA}"/>
    <dgm:cxn modelId="{B8937CED-B43E-446F-85D3-ABCD9FD4BDE8}" type="presParOf" srcId="{842DE046-F028-4A89-9E38-082A471851B5}" destId="{92A21C80-9E88-4EA3-A3B3-FC0D9DF4A77D}" srcOrd="0" destOrd="0" presId="urn:microsoft.com/office/officeart/2018/2/layout/IconVerticalSolidList"/>
    <dgm:cxn modelId="{4A75D787-EAA2-484A-A3A5-0695532CC81C}" type="presParOf" srcId="{92A21C80-9E88-4EA3-A3B3-FC0D9DF4A77D}" destId="{FFD7DE47-4566-4154-BDF5-99909D9B1920}" srcOrd="0" destOrd="0" presId="urn:microsoft.com/office/officeart/2018/2/layout/IconVerticalSolidList"/>
    <dgm:cxn modelId="{FBE04ABA-D31C-450D-85E6-FA4B8494919D}" type="presParOf" srcId="{92A21C80-9E88-4EA3-A3B3-FC0D9DF4A77D}" destId="{957476A8-0C45-4E76-97CF-42BE76DC3F47}" srcOrd="1" destOrd="0" presId="urn:microsoft.com/office/officeart/2018/2/layout/IconVerticalSolidList"/>
    <dgm:cxn modelId="{03FB8173-3EE6-4AB5-956D-DFA5F6CF191F}" type="presParOf" srcId="{92A21C80-9E88-4EA3-A3B3-FC0D9DF4A77D}" destId="{0EE483D5-048B-4BAE-9FB6-BC83363AD79F}" srcOrd="2" destOrd="0" presId="urn:microsoft.com/office/officeart/2018/2/layout/IconVerticalSolidList"/>
    <dgm:cxn modelId="{AB3882FC-4044-4627-89D0-E1C7488F3A75}" type="presParOf" srcId="{92A21C80-9E88-4EA3-A3B3-FC0D9DF4A77D}" destId="{FCC09314-9485-4A98-9E1F-57B6DF014FFF}" srcOrd="3" destOrd="0" presId="urn:microsoft.com/office/officeart/2018/2/layout/IconVerticalSolidList"/>
    <dgm:cxn modelId="{C85EA777-F2DD-46D0-B12E-BF0BA1CAD0EF}" type="presParOf" srcId="{842DE046-F028-4A89-9E38-082A471851B5}" destId="{C64DBB78-6833-4354-9B04-7FED7E4AC010}" srcOrd="1" destOrd="0" presId="urn:microsoft.com/office/officeart/2018/2/layout/IconVerticalSolidList"/>
    <dgm:cxn modelId="{4B5C3D26-3B57-450F-9C56-A876A84CC1B9}" type="presParOf" srcId="{842DE046-F028-4A89-9E38-082A471851B5}" destId="{FAEFC62D-02B8-43CD-9B65-B6AF81B228C2}" srcOrd="2" destOrd="0" presId="urn:microsoft.com/office/officeart/2018/2/layout/IconVerticalSolidList"/>
    <dgm:cxn modelId="{13FAEE74-51BB-4EEA-A773-6E5FF98475C6}" type="presParOf" srcId="{FAEFC62D-02B8-43CD-9B65-B6AF81B228C2}" destId="{1983F597-914F-4F9E-BAD2-52763B651261}" srcOrd="0" destOrd="0" presId="urn:microsoft.com/office/officeart/2018/2/layout/IconVerticalSolidList"/>
    <dgm:cxn modelId="{61C18B00-6E55-4E41-A14F-D32F89284A4E}" type="presParOf" srcId="{FAEFC62D-02B8-43CD-9B65-B6AF81B228C2}" destId="{B3B57D53-2CCC-4EC9-B1FE-8F188AF9381B}" srcOrd="1" destOrd="0" presId="urn:microsoft.com/office/officeart/2018/2/layout/IconVerticalSolidList"/>
    <dgm:cxn modelId="{267ABF6F-1A64-4FCA-AE8F-E5552F6B0F3F}" type="presParOf" srcId="{FAEFC62D-02B8-43CD-9B65-B6AF81B228C2}" destId="{B66D95AF-F80C-4DC6-95A4-41D80EE06803}" srcOrd="2" destOrd="0" presId="urn:microsoft.com/office/officeart/2018/2/layout/IconVerticalSolidList"/>
    <dgm:cxn modelId="{1DBBE7E9-AC44-4A66-903B-2A7A49E73934}" type="presParOf" srcId="{FAEFC62D-02B8-43CD-9B65-B6AF81B228C2}" destId="{C0BA6FC2-E74B-42AA-926B-8DF298AFF081}" srcOrd="3" destOrd="0" presId="urn:microsoft.com/office/officeart/2018/2/layout/IconVerticalSolidList"/>
    <dgm:cxn modelId="{5E795F97-6BF3-4FF4-82F3-2E87C50DB605}" type="presParOf" srcId="{842DE046-F028-4A89-9E38-082A471851B5}" destId="{CC183E23-76FF-47AA-A9BA-9FDDAA093DA8}" srcOrd="3" destOrd="0" presId="urn:microsoft.com/office/officeart/2018/2/layout/IconVerticalSolidList"/>
    <dgm:cxn modelId="{8F4FA0C8-7A35-4D18-9915-8F9AEDC905AC}" type="presParOf" srcId="{842DE046-F028-4A89-9E38-082A471851B5}" destId="{90F028B5-D928-49E7-94AB-86E64B6FFAB2}" srcOrd="4" destOrd="0" presId="urn:microsoft.com/office/officeart/2018/2/layout/IconVerticalSolidList"/>
    <dgm:cxn modelId="{3EAF5932-AE61-4786-989E-9F5A797081D0}" type="presParOf" srcId="{90F028B5-D928-49E7-94AB-86E64B6FFAB2}" destId="{C25E614F-8A54-4DA4-A54F-88008C25B864}" srcOrd="0" destOrd="0" presId="urn:microsoft.com/office/officeart/2018/2/layout/IconVerticalSolidList"/>
    <dgm:cxn modelId="{F8FC2212-6C94-46CC-96E1-598D2B8DF318}" type="presParOf" srcId="{90F028B5-D928-49E7-94AB-86E64B6FFAB2}" destId="{5E2AB943-8BA0-4511-A686-67D578656A9D}" srcOrd="1" destOrd="0" presId="urn:microsoft.com/office/officeart/2018/2/layout/IconVerticalSolidList"/>
    <dgm:cxn modelId="{8DA741FD-ECDB-43B0-9D2E-F0815CCB98E2}" type="presParOf" srcId="{90F028B5-D928-49E7-94AB-86E64B6FFAB2}" destId="{7F8434BB-8CC0-4F86-86BD-D9CF70A3FBD8}" srcOrd="2" destOrd="0" presId="urn:microsoft.com/office/officeart/2018/2/layout/IconVerticalSolidList"/>
    <dgm:cxn modelId="{59F7FDF5-B73B-4F10-9548-D1290CD9CD67}" type="presParOf" srcId="{90F028B5-D928-49E7-94AB-86E64B6FFAB2}" destId="{93B75FD3-0C25-4A84-AC0D-BEDB73A05604}" srcOrd="3" destOrd="0" presId="urn:microsoft.com/office/officeart/2018/2/layout/IconVerticalSolidList"/>
    <dgm:cxn modelId="{EFA38404-9127-4CF9-8F10-C60FE78FE01A}" type="presParOf" srcId="{842DE046-F028-4A89-9E38-082A471851B5}" destId="{DFCE73B2-CB1F-4E12-BD67-4BF2B6568689}" srcOrd="5" destOrd="0" presId="urn:microsoft.com/office/officeart/2018/2/layout/IconVerticalSolidList"/>
    <dgm:cxn modelId="{FCB407DB-19A1-469F-9E5E-24D885CCB189}" type="presParOf" srcId="{842DE046-F028-4A89-9E38-082A471851B5}" destId="{E8DBEB34-08F7-410E-BF4F-A097BBC2CBAC}" srcOrd="6" destOrd="0" presId="urn:microsoft.com/office/officeart/2018/2/layout/IconVerticalSolidList"/>
    <dgm:cxn modelId="{0706FFE2-B374-4C99-858B-CB68BBE74396}" type="presParOf" srcId="{E8DBEB34-08F7-410E-BF4F-A097BBC2CBAC}" destId="{4B6C987B-6BA6-4083-978E-FC522F1FFC5E}" srcOrd="0" destOrd="0" presId="urn:microsoft.com/office/officeart/2018/2/layout/IconVerticalSolidList"/>
    <dgm:cxn modelId="{E768E966-2018-4CFC-AEF5-44573CCB377E}" type="presParOf" srcId="{E8DBEB34-08F7-410E-BF4F-A097BBC2CBAC}" destId="{E57E7F9D-4D14-4A70-A959-E488A9A0B26A}" srcOrd="1" destOrd="0" presId="urn:microsoft.com/office/officeart/2018/2/layout/IconVerticalSolidList"/>
    <dgm:cxn modelId="{3D0A93AD-A5F8-42FC-85B5-033B69F28728}" type="presParOf" srcId="{E8DBEB34-08F7-410E-BF4F-A097BBC2CBAC}" destId="{6BEC26CD-AA51-4CC3-9347-F3EFCC68DABD}" srcOrd="2" destOrd="0" presId="urn:microsoft.com/office/officeart/2018/2/layout/IconVerticalSolidList"/>
    <dgm:cxn modelId="{34332F6E-6CE7-4957-B590-548509A0CDE7}" type="presParOf" srcId="{E8DBEB34-08F7-410E-BF4F-A097BBC2CBAC}" destId="{9D18E64A-0918-4785-BA94-EA1BD730CAAE}" srcOrd="3" destOrd="0" presId="urn:microsoft.com/office/officeart/2018/2/layout/IconVerticalSolidList"/>
    <dgm:cxn modelId="{D6060472-6597-47C0-8793-046F6236486A}" type="presParOf" srcId="{842DE046-F028-4A89-9E38-082A471851B5}" destId="{870CB991-F63E-4D05-8C58-6F1DF076A4DB}" srcOrd="7" destOrd="0" presId="urn:microsoft.com/office/officeart/2018/2/layout/IconVerticalSolidList"/>
    <dgm:cxn modelId="{A4B9302B-A780-45B3-BDD1-23E7A3519DDF}" type="presParOf" srcId="{842DE046-F028-4A89-9E38-082A471851B5}" destId="{1061554D-E030-4FA8-B827-8AF5ECAA45A2}" srcOrd="8" destOrd="0" presId="urn:microsoft.com/office/officeart/2018/2/layout/IconVerticalSolidList"/>
    <dgm:cxn modelId="{B0C07A91-D56E-44F0-BCE3-B8E5A8B822BC}" type="presParOf" srcId="{1061554D-E030-4FA8-B827-8AF5ECAA45A2}" destId="{6507673F-77B3-4D3A-9F90-E7C7FB0549C7}" srcOrd="0" destOrd="0" presId="urn:microsoft.com/office/officeart/2018/2/layout/IconVerticalSolidList"/>
    <dgm:cxn modelId="{5355BE12-EE5B-4CC4-8809-E5E453122041}" type="presParOf" srcId="{1061554D-E030-4FA8-B827-8AF5ECAA45A2}" destId="{3F677211-FE06-4DE1-983A-E9D06AA85CBF}" srcOrd="1" destOrd="0" presId="urn:microsoft.com/office/officeart/2018/2/layout/IconVerticalSolidList"/>
    <dgm:cxn modelId="{89E4D328-5F0D-41F7-9F6C-D4EE852E63FB}" type="presParOf" srcId="{1061554D-E030-4FA8-B827-8AF5ECAA45A2}" destId="{69DE99EB-3DD8-4A72-B9DE-FC4997B9635D}" srcOrd="2" destOrd="0" presId="urn:microsoft.com/office/officeart/2018/2/layout/IconVerticalSolidList"/>
    <dgm:cxn modelId="{BE75EE42-B880-47B2-82CF-AB5C1E212224}" type="presParOf" srcId="{1061554D-E030-4FA8-B827-8AF5ECAA45A2}" destId="{73C2F231-AF4E-49A4-BADE-593EB5281E5E}" srcOrd="3" destOrd="0" presId="urn:microsoft.com/office/officeart/2018/2/layout/IconVerticalSolidList"/>
    <dgm:cxn modelId="{0C4E0A7B-DCCA-46D6-9319-EB0175A787AB}" type="presParOf" srcId="{842DE046-F028-4A89-9E38-082A471851B5}" destId="{020D13FE-E1BC-44C9-90ED-CB72EDBC99BD}" srcOrd="9" destOrd="0" presId="urn:microsoft.com/office/officeart/2018/2/layout/IconVerticalSolidList"/>
    <dgm:cxn modelId="{7E107A09-3FC7-406C-9E96-D6EAD1709B2D}" type="presParOf" srcId="{842DE046-F028-4A89-9E38-082A471851B5}" destId="{E225F301-40D2-4DA9-AA1F-349722C9E58E}" srcOrd="10" destOrd="0" presId="urn:microsoft.com/office/officeart/2018/2/layout/IconVerticalSolidList"/>
    <dgm:cxn modelId="{D411042C-DBC7-4628-A03B-F574894C1978}" type="presParOf" srcId="{E225F301-40D2-4DA9-AA1F-349722C9E58E}" destId="{6AEDB69F-CCDA-47FE-9337-72A89BE1D653}" srcOrd="0" destOrd="0" presId="urn:microsoft.com/office/officeart/2018/2/layout/IconVerticalSolidList"/>
    <dgm:cxn modelId="{32D5691F-3606-4282-85ED-428A225CF77C}" type="presParOf" srcId="{E225F301-40D2-4DA9-AA1F-349722C9E58E}" destId="{F211DE5D-5F5A-49A1-BE9C-0AED3316EAC0}" srcOrd="1" destOrd="0" presId="urn:microsoft.com/office/officeart/2018/2/layout/IconVerticalSolidList"/>
    <dgm:cxn modelId="{EBF9E647-F3B9-4493-9173-6D75BAAFE2CA}" type="presParOf" srcId="{E225F301-40D2-4DA9-AA1F-349722C9E58E}" destId="{AFECAA4C-62CA-4CCB-9EF2-280882AD1FDA}" srcOrd="2" destOrd="0" presId="urn:microsoft.com/office/officeart/2018/2/layout/IconVerticalSolidList"/>
    <dgm:cxn modelId="{33C64801-62F1-4E47-BAAB-9A23199D951D}" type="presParOf" srcId="{E225F301-40D2-4DA9-AA1F-349722C9E58E}" destId="{97894DD8-7DC3-4673-91A8-0F662D9E396E}" srcOrd="3" destOrd="0" presId="urn:microsoft.com/office/officeart/2018/2/layout/IconVerticalSolidList"/>
    <dgm:cxn modelId="{9C933ECC-0735-4625-AEAF-A96AAAC32CF9}" type="presParOf" srcId="{842DE046-F028-4A89-9E38-082A471851B5}" destId="{AE0E9A04-149C-473D-9061-7F1E5656A665}" srcOrd="11" destOrd="0" presId="urn:microsoft.com/office/officeart/2018/2/layout/IconVerticalSolidList"/>
    <dgm:cxn modelId="{7B2487B6-889D-4018-8718-ABCCBA37BF18}" type="presParOf" srcId="{842DE046-F028-4A89-9E38-082A471851B5}" destId="{6D73F85A-37CA-403D-9F89-EF3D67EBC4C7}" srcOrd="12" destOrd="0" presId="urn:microsoft.com/office/officeart/2018/2/layout/IconVerticalSolidList"/>
    <dgm:cxn modelId="{562E8FD2-2537-4C5B-97F8-C07C4DB285FE}" type="presParOf" srcId="{6D73F85A-37CA-403D-9F89-EF3D67EBC4C7}" destId="{C9DC59E8-8FF2-438E-99B6-022DA3BC12AA}" srcOrd="0" destOrd="0" presId="urn:microsoft.com/office/officeart/2018/2/layout/IconVerticalSolidList"/>
    <dgm:cxn modelId="{BE96FE18-7E4C-48F0-A161-A54461BE8455}" type="presParOf" srcId="{6D73F85A-37CA-403D-9F89-EF3D67EBC4C7}" destId="{A534B124-B2CE-40B4-90B0-60BE3B7C0AE4}" srcOrd="1" destOrd="0" presId="urn:microsoft.com/office/officeart/2018/2/layout/IconVerticalSolidList"/>
    <dgm:cxn modelId="{D8817FD4-2A6C-4025-840D-6A99CFE75C0E}" type="presParOf" srcId="{6D73F85A-37CA-403D-9F89-EF3D67EBC4C7}" destId="{0778DB18-89A7-490A-BAAB-1C743E1912A0}" srcOrd="2" destOrd="0" presId="urn:microsoft.com/office/officeart/2018/2/layout/IconVerticalSolidList"/>
    <dgm:cxn modelId="{8EA7679F-676C-42C9-A3CD-0C198B073CA6}" type="presParOf" srcId="{6D73F85A-37CA-403D-9F89-EF3D67EBC4C7}" destId="{D3B85B6B-6B33-4920-A061-954DEA2229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027DBE-0DAD-48C6-846E-3AE6F608B8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4B04DA-55D0-488F-A42E-7456090E65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600" b="0" i="0" dirty="0">
              <a:latin typeface="Myriad Pro Light" panose="020B0403030403020204" pitchFamily="34" charset="0"/>
              <a:ea typeface="Apple SD Gothic Neo" panose="02000300000000000000" pitchFamily="2" charset="-127"/>
            </a:rPr>
            <a:t>A smart home system that integrates gesture, voice, and sound controls </a:t>
          </a:r>
          <a:endParaRPr lang="en-US" sz="2600" b="0" i="0" dirty="0">
            <a:latin typeface="Myriad Pro Light" panose="020B0403030403020204" pitchFamily="34" charset="0"/>
            <a:ea typeface="Apple SD Gothic Neo" panose="02000300000000000000" pitchFamily="2" charset="-127"/>
          </a:endParaRPr>
        </a:p>
      </dgm:t>
    </dgm:pt>
    <dgm:pt modelId="{6851DA8E-2CE5-4B30-96A9-429B15CFE518}" type="parTrans" cxnId="{5E4C499D-E4F5-4D06-B6BD-107D4ACA11F9}">
      <dgm:prSet/>
      <dgm:spPr/>
      <dgm:t>
        <a:bodyPr/>
        <a:lstStyle/>
        <a:p>
          <a:endParaRPr lang="en-US"/>
        </a:p>
      </dgm:t>
    </dgm:pt>
    <dgm:pt modelId="{A9C3E7C1-5FD0-4EDE-8114-79EA723B5DF8}" type="sibTrans" cxnId="{5E4C499D-E4F5-4D06-B6BD-107D4ACA11F9}">
      <dgm:prSet/>
      <dgm:spPr/>
      <dgm:t>
        <a:bodyPr/>
        <a:lstStyle/>
        <a:p>
          <a:endParaRPr lang="en-US"/>
        </a:p>
      </dgm:t>
    </dgm:pt>
    <dgm:pt modelId="{38A713C9-80AC-4D3C-874C-FEDAC1EA6C60}" type="pres">
      <dgm:prSet presAssocID="{5F027DBE-0DAD-48C6-846E-3AE6F608B8EC}" presName="root" presStyleCnt="0">
        <dgm:presLayoutVars>
          <dgm:dir/>
          <dgm:resizeHandles val="exact"/>
        </dgm:presLayoutVars>
      </dgm:prSet>
      <dgm:spPr/>
    </dgm:pt>
    <dgm:pt modelId="{FCEE0014-CCF9-46DF-AAC2-C445105A2D34}" type="pres">
      <dgm:prSet presAssocID="{894B04DA-55D0-488F-A42E-7456090E6598}" presName="compNode" presStyleCnt="0"/>
      <dgm:spPr/>
    </dgm:pt>
    <dgm:pt modelId="{793D7946-402C-489E-9F6C-A0AA5EA2D152}" type="pres">
      <dgm:prSet presAssocID="{894B04DA-55D0-488F-A42E-7456090E659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FB139A0E-014F-473D-B84A-E66A60EB36CB}" type="pres">
      <dgm:prSet presAssocID="{894B04DA-55D0-488F-A42E-7456090E6598}" presName="spaceRect" presStyleCnt="0"/>
      <dgm:spPr/>
    </dgm:pt>
    <dgm:pt modelId="{79DE3B04-9A8B-437F-A7C4-C5E3E8C7CAB4}" type="pres">
      <dgm:prSet presAssocID="{894B04DA-55D0-488F-A42E-7456090E6598}" presName="textRect" presStyleLbl="revTx" presStyleIdx="0" presStyleCnt="1" custScaleX="144218">
        <dgm:presLayoutVars>
          <dgm:chMax val="1"/>
          <dgm:chPref val="1"/>
        </dgm:presLayoutVars>
      </dgm:prSet>
      <dgm:spPr/>
    </dgm:pt>
  </dgm:ptLst>
  <dgm:cxnLst>
    <dgm:cxn modelId="{B967C95D-3829-49E4-9A38-7AF089A1A84F}" type="presOf" srcId="{5F027DBE-0DAD-48C6-846E-3AE6F608B8EC}" destId="{38A713C9-80AC-4D3C-874C-FEDAC1EA6C60}" srcOrd="0" destOrd="0" presId="urn:microsoft.com/office/officeart/2018/2/layout/IconLabelList"/>
    <dgm:cxn modelId="{5E4C499D-E4F5-4D06-B6BD-107D4ACA11F9}" srcId="{5F027DBE-0DAD-48C6-846E-3AE6F608B8EC}" destId="{894B04DA-55D0-488F-A42E-7456090E6598}" srcOrd="0" destOrd="0" parTransId="{6851DA8E-2CE5-4B30-96A9-429B15CFE518}" sibTransId="{A9C3E7C1-5FD0-4EDE-8114-79EA723B5DF8}"/>
    <dgm:cxn modelId="{EFE359B0-402D-452A-AFEC-728462423BD6}" type="presOf" srcId="{894B04DA-55D0-488F-A42E-7456090E6598}" destId="{79DE3B04-9A8B-437F-A7C4-C5E3E8C7CAB4}" srcOrd="0" destOrd="0" presId="urn:microsoft.com/office/officeart/2018/2/layout/IconLabelList"/>
    <dgm:cxn modelId="{76CA1D66-39C9-4E1C-9ACF-5D6CB895AA3C}" type="presParOf" srcId="{38A713C9-80AC-4D3C-874C-FEDAC1EA6C60}" destId="{FCEE0014-CCF9-46DF-AAC2-C445105A2D34}" srcOrd="0" destOrd="0" presId="urn:microsoft.com/office/officeart/2018/2/layout/IconLabelList"/>
    <dgm:cxn modelId="{D912E61F-B3E6-4D75-8FCC-F5C6CFBAE0CE}" type="presParOf" srcId="{FCEE0014-CCF9-46DF-AAC2-C445105A2D34}" destId="{793D7946-402C-489E-9F6C-A0AA5EA2D152}" srcOrd="0" destOrd="0" presId="urn:microsoft.com/office/officeart/2018/2/layout/IconLabelList"/>
    <dgm:cxn modelId="{5AD7BFBC-F4C8-4BE2-A814-A30DCDDE8066}" type="presParOf" srcId="{FCEE0014-CCF9-46DF-AAC2-C445105A2D34}" destId="{FB139A0E-014F-473D-B84A-E66A60EB36CB}" srcOrd="1" destOrd="0" presId="urn:microsoft.com/office/officeart/2018/2/layout/IconLabelList"/>
    <dgm:cxn modelId="{5994C1C2-E703-4997-93ED-A9442D8C2994}" type="presParOf" srcId="{FCEE0014-CCF9-46DF-AAC2-C445105A2D34}" destId="{79DE3B04-9A8B-437F-A7C4-C5E3E8C7CA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027DBE-0DAD-48C6-846E-3AE6F608B8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66481E-DAAE-42EE-B588-A37ABA7354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600" b="0" i="0" dirty="0">
              <a:latin typeface="Myriad Pro Light" panose="020B0403030403020204" pitchFamily="34" charset="0"/>
            </a:rPr>
            <a:t>Hands-free and convenient way of controlling home appliances </a:t>
          </a:r>
          <a:endParaRPr lang="en-US" sz="2600" b="0" i="0" dirty="0">
            <a:latin typeface="Myriad Pro Light" panose="020B0403030403020204" pitchFamily="34" charset="0"/>
          </a:endParaRPr>
        </a:p>
      </dgm:t>
    </dgm:pt>
    <dgm:pt modelId="{4A1D5E3B-ADA0-4E2D-A034-DD69F8C0616F}" type="parTrans" cxnId="{976E72C1-6274-452D-B375-FD037E832A16}">
      <dgm:prSet/>
      <dgm:spPr/>
      <dgm:t>
        <a:bodyPr/>
        <a:lstStyle/>
        <a:p>
          <a:endParaRPr lang="en-US"/>
        </a:p>
      </dgm:t>
    </dgm:pt>
    <dgm:pt modelId="{9A82AC30-E582-46B3-9823-93D757CD3DFA}" type="sibTrans" cxnId="{976E72C1-6274-452D-B375-FD037E832A16}">
      <dgm:prSet/>
      <dgm:spPr/>
      <dgm:t>
        <a:bodyPr/>
        <a:lstStyle/>
        <a:p>
          <a:endParaRPr lang="en-US"/>
        </a:p>
      </dgm:t>
    </dgm:pt>
    <dgm:pt modelId="{38A713C9-80AC-4D3C-874C-FEDAC1EA6C60}" type="pres">
      <dgm:prSet presAssocID="{5F027DBE-0DAD-48C6-846E-3AE6F608B8EC}" presName="root" presStyleCnt="0">
        <dgm:presLayoutVars>
          <dgm:dir/>
          <dgm:resizeHandles val="exact"/>
        </dgm:presLayoutVars>
      </dgm:prSet>
      <dgm:spPr/>
    </dgm:pt>
    <dgm:pt modelId="{20690C80-A733-424A-BF74-70205D3FE10B}" type="pres">
      <dgm:prSet presAssocID="{0D66481E-DAAE-42EE-B588-A37ABA735494}" presName="compNode" presStyleCnt="0"/>
      <dgm:spPr/>
    </dgm:pt>
    <dgm:pt modelId="{85038BC9-C7B5-41C8-BF6B-10711FC0E3CA}" type="pres">
      <dgm:prSet presAssocID="{0D66481E-DAAE-42EE-B588-A37ABA735494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237370DB-82DF-43BC-B35C-864BCD093E03}" type="pres">
      <dgm:prSet presAssocID="{0D66481E-DAAE-42EE-B588-A37ABA735494}" presName="spaceRect" presStyleCnt="0"/>
      <dgm:spPr/>
    </dgm:pt>
    <dgm:pt modelId="{5ED5E175-A58E-475E-A066-5379CED8A19A}" type="pres">
      <dgm:prSet presAssocID="{0D66481E-DAAE-42EE-B588-A37ABA735494}" presName="textRect" presStyleLbl="revTx" presStyleIdx="0" presStyleCnt="1" custScaleX="124961">
        <dgm:presLayoutVars>
          <dgm:chMax val="1"/>
          <dgm:chPref val="1"/>
        </dgm:presLayoutVars>
      </dgm:prSet>
      <dgm:spPr/>
    </dgm:pt>
  </dgm:ptLst>
  <dgm:cxnLst>
    <dgm:cxn modelId="{0F42CF2F-7CA6-43F8-8DDC-66716E68D438}" type="presOf" srcId="{0D66481E-DAAE-42EE-B588-A37ABA735494}" destId="{5ED5E175-A58E-475E-A066-5379CED8A19A}" srcOrd="0" destOrd="0" presId="urn:microsoft.com/office/officeart/2018/2/layout/IconLabelList"/>
    <dgm:cxn modelId="{B967C95D-3829-49E4-9A38-7AF089A1A84F}" type="presOf" srcId="{5F027DBE-0DAD-48C6-846E-3AE6F608B8EC}" destId="{38A713C9-80AC-4D3C-874C-FEDAC1EA6C60}" srcOrd="0" destOrd="0" presId="urn:microsoft.com/office/officeart/2018/2/layout/IconLabelList"/>
    <dgm:cxn modelId="{976E72C1-6274-452D-B375-FD037E832A16}" srcId="{5F027DBE-0DAD-48C6-846E-3AE6F608B8EC}" destId="{0D66481E-DAAE-42EE-B588-A37ABA735494}" srcOrd="0" destOrd="0" parTransId="{4A1D5E3B-ADA0-4E2D-A034-DD69F8C0616F}" sibTransId="{9A82AC30-E582-46B3-9823-93D757CD3DFA}"/>
    <dgm:cxn modelId="{79500BB8-C6BD-452A-9240-B2370123091F}" type="presParOf" srcId="{38A713C9-80AC-4D3C-874C-FEDAC1EA6C60}" destId="{20690C80-A733-424A-BF74-70205D3FE10B}" srcOrd="0" destOrd="0" presId="urn:microsoft.com/office/officeart/2018/2/layout/IconLabelList"/>
    <dgm:cxn modelId="{09740CC4-46A8-4552-9EBA-2C29FB966043}" type="presParOf" srcId="{20690C80-A733-424A-BF74-70205D3FE10B}" destId="{85038BC9-C7B5-41C8-BF6B-10711FC0E3CA}" srcOrd="0" destOrd="0" presId="urn:microsoft.com/office/officeart/2018/2/layout/IconLabelList"/>
    <dgm:cxn modelId="{7F994FE1-F3F8-4808-9BDF-A3864705410F}" type="presParOf" srcId="{20690C80-A733-424A-BF74-70205D3FE10B}" destId="{237370DB-82DF-43BC-B35C-864BCD093E03}" srcOrd="1" destOrd="0" presId="urn:microsoft.com/office/officeart/2018/2/layout/IconLabelList"/>
    <dgm:cxn modelId="{2F57FE77-CC0D-4D57-89FB-90F38FA1B3E4}" type="presParOf" srcId="{20690C80-A733-424A-BF74-70205D3FE10B}" destId="{5ED5E175-A58E-475E-A066-5379CED8A1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7DE47-4566-4154-BDF5-99909D9B1920}">
      <dsp:nvSpPr>
        <dsp:cNvPr id="0" name=""/>
        <dsp:cNvSpPr/>
      </dsp:nvSpPr>
      <dsp:spPr>
        <a:xfrm>
          <a:off x="0" y="440"/>
          <a:ext cx="7117918" cy="6066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476A8-0C45-4E76-97CF-42BE76DC3F47}">
      <dsp:nvSpPr>
        <dsp:cNvPr id="0" name=""/>
        <dsp:cNvSpPr/>
      </dsp:nvSpPr>
      <dsp:spPr>
        <a:xfrm>
          <a:off x="183498" y="136927"/>
          <a:ext cx="333634" cy="3336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09314-9485-4A98-9E1F-57B6DF014FFF}">
      <dsp:nvSpPr>
        <dsp:cNvPr id="0" name=""/>
        <dsp:cNvSpPr/>
      </dsp:nvSpPr>
      <dsp:spPr>
        <a:xfrm>
          <a:off x="700632" y="440"/>
          <a:ext cx="6417285" cy="60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99" tIns="64199" rIns="64199" bIns="641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Introduction</a:t>
          </a:r>
          <a:endParaRPr lang="en-US" sz="1600" kern="1200" dirty="0"/>
        </a:p>
      </dsp:txBody>
      <dsp:txXfrm>
        <a:off x="700632" y="440"/>
        <a:ext cx="6417285" cy="606607"/>
      </dsp:txXfrm>
    </dsp:sp>
    <dsp:sp modelId="{1983F597-914F-4F9E-BAD2-52763B651261}">
      <dsp:nvSpPr>
        <dsp:cNvPr id="0" name=""/>
        <dsp:cNvSpPr/>
      </dsp:nvSpPr>
      <dsp:spPr>
        <a:xfrm>
          <a:off x="0" y="758700"/>
          <a:ext cx="7117918" cy="6066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57D53-2CCC-4EC9-B1FE-8F188AF9381B}">
      <dsp:nvSpPr>
        <dsp:cNvPr id="0" name=""/>
        <dsp:cNvSpPr/>
      </dsp:nvSpPr>
      <dsp:spPr>
        <a:xfrm>
          <a:off x="183498" y="895187"/>
          <a:ext cx="333634" cy="3336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A6FC2-E74B-42AA-926B-8DF298AFF081}">
      <dsp:nvSpPr>
        <dsp:cNvPr id="0" name=""/>
        <dsp:cNvSpPr/>
      </dsp:nvSpPr>
      <dsp:spPr>
        <a:xfrm>
          <a:off x="700632" y="758700"/>
          <a:ext cx="6417285" cy="60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99" tIns="64199" rIns="64199" bIns="641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Objectives</a:t>
          </a:r>
          <a:endParaRPr lang="en-US" sz="1600" kern="1200"/>
        </a:p>
      </dsp:txBody>
      <dsp:txXfrm>
        <a:off x="700632" y="758700"/>
        <a:ext cx="6417285" cy="606607"/>
      </dsp:txXfrm>
    </dsp:sp>
    <dsp:sp modelId="{C25E614F-8A54-4DA4-A54F-88008C25B864}">
      <dsp:nvSpPr>
        <dsp:cNvPr id="0" name=""/>
        <dsp:cNvSpPr/>
      </dsp:nvSpPr>
      <dsp:spPr>
        <a:xfrm>
          <a:off x="0" y="1516960"/>
          <a:ext cx="7117918" cy="6066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AB943-8BA0-4511-A686-67D578656A9D}">
      <dsp:nvSpPr>
        <dsp:cNvPr id="0" name=""/>
        <dsp:cNvSpPr/>
      </dsp:nvSpPr>
      <dsp:spPr>
        <a:xfrm>
          <a:off x="183498" y="1653447"/>
          <a:ext cx="333634" cy="3336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75FD3-0C25-4A84-AC0D-BEDB73A05604}">
      <dsp:nvSpPr>
        <dsp:cNvPr id="0" name=""/>
        <dsp:cNvSpPr/>
      </dsp:nvSpPr>
      <dsp:spPr>
        <a:xfrm>
          <a:off x="700632" y="1516960"/>
          <a:ext cx="6417285" cy="60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99" tIns="64199" rIns="64199" bIns="641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Literature</a:t>
          </a:r>
          <a:endParaRPr lang="en-US" sz="1600" kern="1200"/>
        </a:p>
      </dsp:txBody>
      <dsp:txXfrm>
        <a:off x="700632" y="1516960"/>
        <a:ext cx="6417285" cy="606607"/>
      </dsp:txXfrm>
    </dsp:sp>
    <dsp:sp modelId="{4B6C987B-6BA6-4083-978E-FC522F1FFC5E}">
      <dsp:nvSpPr>
        <dsp:cNvPr id="0" name=""/>
        <dsp:cNvSpPr/>
      </dsp:nvSpPr>
      <dsp:spPr>
        <a:xfrm>
          <a:off x="0" y="2275220"/>
          <a:ext cx="7117918" cy="6066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E7F9D-4D14-4A70-A959-E488A9A0B26A}">
      <dsp:nvSpPr>
        <dsp:cNvPr id="0" name=""/>
        <dsp:cNvSpPr/>
      </dsp:nvSpPr>
      <dsp:spPr>
        <a:xfrm>
          <a:off x="183498" y="2411707"/>
          <a:ext cx="333634" cy="3336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8E64A-0918-4785-BA94-EA1BD730CAAE}">
      <dsp:nvSpPr>
        <dsp:cNvPr id="0" name=""/>
        <dsp:cNvSpPr/>
      </dsp:nvSpPr>
      <dsp:spPr>
        <a:xfrm>
          <a:off x="700632" y="2275220"/>
          <a:ext cx="6417285" cy="60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99" tIns="64199" rIns="64199" bIns="641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Methodology</a:t>
          </a:r>
          <a:endParaRPr lang="en-US" sz="1600" kern="1200"/>
        </a:p>
      </dsp:txBody>
      <dsp:txXfrm>
        <a:off x="700632" y="2275220"/>
        <a:ext cx="6417285" cy="606607"/>
      </dsp:txXfrm>
    </dsp:sp>
    <dsp:sp modelId="{6507673F-77B3-4D3A-9F90-E7C7FB0549C7}">
      <dsp:nvSpPr>
        <dsp:cNvPr id="0" name=""/>
        <dsp:cNvSpPr/>
      </dsp:nvSpPr>
      <dsp:spPr>
        <a:xfrm>
          <a:off x="0" y="3033480"/>
          <a:ext cx="7117918" cy="6066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77211-FE06-4DE1-983A-E9D06AA85CBF}">
      <dsp:nvSpPr>
        <dsp:cNvPr id="0" name=""/>
        <dsp:cNvSpPr/>
      </dsp:nvSpPr>
      <dsp:spPr>
        <a:xfrm>
          <a:off x="183498" y="3169967"/>
          <a:ext cx="333634" cy="3336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2F231-AF4E-49A4-BADE-593EB5281E5E}">
      <dsp:nvSpPr>
        <dsp:cNvPr id="0" name=""/>
        <dsp:cNvSpPr/>
      </dsp:nvSpPr>
      <dsp:spPr>
        <a:xfrm>
          <a:off x="700632" y="3033480"/>
          <a:ext cx="6417285" cy="60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99" tIns="64199" rIns="64199" bIns="641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Testing and Evaluation</a:t>
          </a:r>
          <a:endParaRPr lang="en-US" sz="1600" kern="1200" dirty="0"/>
        </a:p>
      </dsp:txBody>
      <dsp:txXfrm>
        <a:off x="700632" y="3033480"/>
        <a:ext cx="6417285" cy="606607"/>
      </dsp:txXfrm>
    </dsp:sp>
    <dsp:sp modelId="{6AEDB69F-CCDA-47FE-9337-72A89BE1D653}">
      <dsp:nvSpPr>
        <dsp:cNvPr id="0" name=""/>
        <dsp:cNvSpPr/>
      </dsp:nvSpPr>
      <dsp:spPr>
        <a:xfrm>
          <a:off x="0" y="3791740"/>
          <a:ext cx="7117918" cy="6066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1DE5D-5F5A-49A1-BE9C-0AED3316EAC0}">
      <dsp:nvSpPr>
        <dsp:cNvPr id="0" name=""/>
        <dsp:cNvSpPr/>
      </dsp:nvSpPr>
      <dsp:spPr>
        <a:xfrm>
          <a:off x="183498" y="3928227"/>
          <a:ext cx="333634" cy="33363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94DD8-7DC3-4673-91A8-0F662D9E396E}">
      <dsp:nvSpPr>
        <dsp:cNvPr id="0" name=""/>
        <dsp:cNvSpPr/>
      </dsp:nvSpPr>
      <dsp:spPr>
        <a:xfrm>
          <a:off x="700632" y="3791740"/>
          <a:ext cx="6417285" cy="60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99" tIns="64199" rIns="64199" bIns="641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Timeline </a:t>
          </a:r>
          <a:endParaRPr lang="en-US" sz="1600" kern="1200" dirty="0"/>
        </a:p>
      </dsp:txBody>
      <dsp:txXfrm>
        <a:off x="700632" y="3791740"/>
        <a:ext cx="6417285" cy="606607"/>
      </dsp:txXfrm>
    </dsp:sp>
    <dsp:sp modelId="{C9DC59E8-8FF2-438E-99B6-022DA3BC12AA}">
      <dsp:nvSpPr>
        <dsp:cNvPr id="0" name=""/>
        <dsp:cNvSpPr/>
      </dsp:nvSpPr>
      <dsp:spPr>
        <a:xfrm>
          <a:off x="0" y="4550000"/>
          <a:ext cx="7117918" cy="6066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4B124-B2CE-40B4-90B0-60BE3B7C0AE4}">
      <dsp:nvSpPr>
        <dsp:cNvPr id="0" name=""/>
        <dsp:cNvSpPr/>
      </dsp:nvSpPr>
      <dsp:spPr>
        <a:xfrm>
          <a:off x="183498" y="4686487"/>
          <a:ext cx="333634" cy="33363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85B6B-6B33-4920-A061-954DEA222996}">
      <dsp:nvSpPr>
        <dsp:cNvPr id="0" name=""/>
        <dsp:cNvSpPr/>
      </dsp:nvSpPr>
      <dsp:spPr>
        <a:xfrm>
          <a:off x="700632" y="4550000"/>
          <a:ext cx="6417285" cy="60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99" tIns="64199" rIns="64199" bIns="641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Budget</a:t>
          </a:r>
          <a:endParaRPr lang="en-US" sz="1600" kern="1200"/>
        </a:p>
      </dsp:txBody>
      <dsp:txXfrm>
        <a:off x="700632" y="4550000"/>
        <a:ext cx="6417285" cy="606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7946-402C-489E-9F6C-A0AA5EA2D152}">
      <dsp:nvSpPr>
        <dsp:cNvPr id="0" name=""/>
        <dsp:cNvSpPr/>
      </dsp:nvSpPr>
      <dsp:spPr>
        <a:xfrm>
          <a:off x="4303518" y="589425"/>
          <a:ext cx="1908562" cy="1886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E3B04-9A8B-437F-A7C4-C5E3E8C7CAB4}">
      <dsp:nvSpPr>
        <dsp:cNvPr id="0" name=""/>
        <dsp:cNvSpPr/>
      </dsp:nvSpPr>
      <dsp:spPr>
        <a:xfrm>
          <a:off x="2199477" y="2947394"/>
          <a:ext cx="6116645" cy="81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 dirty="0">
              <a:latin typeface="Myriad Pro Light" panose="020B0403030403020204" pitchFamily="34" charset="0"/>
              <a:ea typeface="Apple SD Gothic Neo" panose="02000300000000000000" pitchFamily="2" charset="-127"/>
            </a:rPr>
            <a:t>A smart home system that integrates gesture, voice, and sound controls </a:t>
          </a:r>
          <a:endParaRPr lang="en-US" sz="2600" b="0" i="0" kern="1200" dirty="0">
            <a:latin typeface="Myriad Pro Light" panose="020B0403030403020204" pitchFamily="34" charset="0"/>
            <a:ea typeface="Apple SD Gothic Neo" panose="02000300000000000000" pitchFamily="2" charset="-127"/>
          </a:endParaRPr>
        </a:p>
      </dsp:txBody>
      <dsp:txXfrm>
        <a:off x="2199477" y="2947394"/>
        <a:ext cx="6116645" cy="8145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38BC9-C7B5-41C8-BF6B-10711FC0E3CA}">
      <dsp:nvSpPr>
        <dsp:cNvPr id="0" name=""/>
        <dsp:cNvSpPr/>
      </dsp:nvSpPr>
      <dsp:spPr>
        <a:xfrm>
          <a:off x="4285800" y="55556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5E175-A58E-475E-A066-5379CED8A19A}">
      <dsp:nvSpPr>
        <dsp:cNvPr id="0" name=""/>
        <dsp:cNvSpPr/>
      </dsp:nvSpPr>
      <dsp:spPr>
        <a:xfrm>
          <a:off x="2558642" y="2985774"/>
          <a:ext cx="539831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 dirty="0">
              <a:latin typeface="Myriad Pro Light" panose="020B0403030403020204" pitchFamily="34" charset="0"/>
            </a:rPr>
            <a:t>Hands-free and convenient way of controlling home appliances </a:t>
          </a:r>
          <a:endParaRPr lang="en-US" sz="2600" b="0" i="0" kern="1200" dirty="0">
            <a:latin typeface="Myriad Pro Light" panose="020B0403030403020204" pitchFamily="34" charset="0"/>
          </a:endParaRPr>
        </a:p>
      </dsp:txBody>
      <dsp:txXfrm>
        <a:off x="2558642" y="2985774"/>
        <a:ext cx="5398315" cy="81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0.31555</cdr:x>
      <cdr:y>0.5</cdr:y>
    </cdr:from>
    <cdr:to>
      <cdr:x>0.43017</cdr:x>
      <cdr:y>0.58734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8525189-6A62-F18A-ED76-AAD70DCD0C53}"/>
            </a:ext>
          </a:extLst>
        </cdr:cNvPr>
        <cdr:cNvSpPr txBox="1"/>
      </cdr:nvSpPr>
      <cdr:spPr>
        <a:xfrm xmlns:a="http://schemas.openxmlformats.org/drawingml/2006/main">
          <a:off x="3318165" y="2760143"/>
          <a:ext cx="1205344" cy="482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LK" sz="1600" b="1" dirty="0">
              <a:solidFill>
                <a:schemeClr val="bg1"/>
              </a:solidFill>
              <a:latin typeface="Myriad Pro Light" panose="020B0403030403020204" pitchFamily="34" charset="0"/>
            </a:rPr>
            <a:t>1500LKR</a:t>
          </a:r>
        </a:p>
      </cdr:txBody>
    </cdr:sp>
  </cdr:relSizeAnchor>
  <cdr:relSizeAnchor xmlns:cdr="http://schemas.openxmlformats.org/drawingml/2006/chartDrawing">
    <cdr:from>
      <cdr:x>0.40883</cdr:x>
      <cdr:y>0.18522</cdr:y>
    </cdr:from>
    <cdr:to>
      <cdr:x>0.47602</cdr:x>
      <cdr:y>0.24997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030F4445-A9B8-DF62-9AA8-6FF0D14E87C3}"/>
            </a:ext>
          </a:extLst>
        </cdr:cNvPr>
        <cdr:cNvSpPr txBox="1"/>
      </cdr:nvSpPr>
      <cdr:spPr>
        <a:xfrm xmlns:a="http://schemas.openxmlformats.org/drawingml/2006/main">
          <a:off x="4299065" y="1022466"/>
          <a:ext cx="706582" cy="3574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LK" sz="1100" dirty="0"/>
        </a:p>
      </cdr:txBody>
    </cdr:sp>
  </cdr:relSizeAnchor>
  <cdr:relSizeAnchor xmlns:cdr="http://schemas.openxmlformats.org/drawingml/2006/chartDrawing">
    <cdr:from>
      <cdr:x>0.34638</cdr:x>
      <cdr:y>0.31171</cdr:y>
    </cdr:from>
    <cdr:to>
      <cdr:x>0.41357</cdr:x>
      <cdr:y>0.39754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7D79104C-54AD-282F-732A-67B77483FB15}"/>
            </a:ext>
          </a:extLst>
        </cdr:cNvPr>
        <cdr:cNvSpPr txBox="1"/>
      </cdr:nvSpPr>
      <cdr:spPr>
        <a:xfrm xmlns:a="http://schemas.openxmlformats.org/drawingml/2006/main">
          <a:off x="3642360" y="1720734"/>
          <a:ext cx="706582" cy="4738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LK" sz="1100" b="1" dirty="0">
              <a:solidFill>
                <a:schemeClr val="bg1"/>
              </a:solidFill>
              <a:latin typeface="Myriad Pro Light" panose="020B0403030403020204" pitchFamily="34" charset="0"/>
            </a:rPr>
            <a:t>700LKR</a:t>
          </a:r>
        </a:p>
      </cdr:txBody>
    </cdr:sp>
  </cdr:relSizeAnchor>
  <cdr:relSizeAnchor xmlns:cdr="http://schemas.openxmlformats.org/drawingml/2006/chartDrawing">
    <cdr:from>
      <cdr:x>0.53531</cdr:x>
      <cdr:y>0.31322</cdr:y>
    </cdr:from>
    <cdr:to>
      <cdr:x>0.64045</cdr:x>
      <cdr:y>0.42917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69F36F5A-9590-3783-8736-2F78CB686408}"/>
            </a:ext>
          </a:extLst>
        </cdr:cNvPr>
        <cdr:cNvSpPr txBox="1"/>
      </cdr:nvSpPr>
      <cdr:spPr>
        <a:xfrm xmlns:a="http://schemas.openxmlformats.org/drawingml/2006/main">
          <a:off x="5629103" y="1729047"/>
          <a:ext cx="1105592" cy="6400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LK" sz="1800" b="1" dirty="0">
              <a:solidFill>
                <a:schemeClr val="bg1"/>
              </a:solidFill>
              <a:latin typeface="Myriad Pro Light" panose="020B0403030403020204" pitchFamily="34" charset="0"/>
            </a:rPr>
            <a:t>2000LKR</a:t>
          </a:r>
        </a:p>
      </cdr:txBody>
    </cdr:sp>
  </cdr:relSizeAnchor>
  <cdr:relSizeAnchor xmlns:cdr="http://schemas.openxmlformats.org/drawingml/2006/chartDrawing">
    <cdr:from>
      <cdr:x>0.53399</cdr:x>
      <cdr:y>0.63246</cdr:y>
    </cdr:from>
    <cdr:to>
      <cdr:x>0.67391</cdr:x>
      <cdr:y>0.73636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27105248-D686-549A-312A-FD00AD7AE936}"/>
            </a:ext>
          </a:extLst>
        </cdr:cNvPr>
        <cdr:cNvSpPr txBox="1"/>
      </cdr:nvSpPr>
      <cdr:spPr>
        <a:xfrm xmlns:a="http://schemas.openxmlformats.org/drawingml/2006/main">
          <a:off x="5615247" y="3491345"/>
          <a:ext cx="1471352" cy="5735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LK" sz="2000" b="1" dirty="0">
              <a:solidFill>
                <a:schemeClr val="bg1"/>
              </a:solidFill>
              <a:latin typeface="Myriad Pro Light" panose="020B0403030403020204" pitchFamily="34" charset="0"/>
            </a:rPr>
            <a:t>3000LKR</a:t>
          </a:r>
        </a:p>
      </cdr:txBody>
    </cdr:sp>
  </cdr:relSizeAnchor>
  <cdr:relSizeAnchor xmlns:cdr="http://schemas.openxmlformats.org/drawingml/2006/chartDrawing">
    <cdr:from>
      <cdr:x>0.35507</cdr:x>
      <cdr:y>0.70323</cdr:y>
    </cdr:from>
    <cdr:to>
      <cdr:x>0.46416</cdr:x>
      <cdr:y>0.77401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131C8D7D-675D-5FCA-2A55-D42D8A589269}"/>
            </a:ext>
          </a:extLst>
        </cdr:cNvPr>
        <cdr:cNvSpPr txBox="1"/>
      </cdr:nvSpPr>
      <cdr:spPr>
        <a:xfrm xmlns:a="http://schemas.openxmlformats.org/drawingml/2006/main">
          <a:off x="3733800" y="3882044"/>
          <a:ext cx="1147156" cy="3906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LK" sz="1800" b="1" dirty="0">
              <a:solidFill>
                <a:schemeClr val="bg1"/>
              </a:solidFill>
              <a:latin typeface="Myriad Pro Light" panose="020B0403030403020204" pitchFamily="34" charset="0"/>
            </a:rPr>
            <a:t>1000LKR</a:t>
          </a:r>
        </a:p>
      </cdr:txBody>
    </cdr:sp>
  </cdr:relSizeAnchor>
  <cdr:relSizeAnchor xmlns:cdr="http://schemas.openxmlformats.org/drawingml/2006/chartDrawing">
    <cdr:from>
      <cdr:x>0.40725</cdr:x>
      <cdr:y>0.19275</cdr:y>
    </cdr:from>
    <cdr:to>
      <cdr:x>0.48472</cdr:x>
      <cdr:y>0.27406</cdr:y>
    </cdr:to>
    <cdr:sp macro="" textlink="">
      <cdr:nvSpPr>
        <cdr:cNvPr id="9" name="TextBox 8">
          <a:extLst xmlns:a="http://schemas.openxmlformats.org/drawingml/2006/main">
            <a:ext uri="{FF2B5EF4-FFF2-40B4-BE49-F238E27FC236}">
              <a16:creationId xmlns:a16="http://schemas.microsoft.com/office/drawing/2014/main" id="{E704D694-89EA-1700-63B5-AB32812B6808}"/>
            </a:ext>
          </a:extLst>
        </cdr:cNvPr>
        <cdr:cNvSpPr txBox="1"/>
      </cdr:nvSpPr>
      <cdr:spPr>
        <a:xfrm xmlns:a="http://schemas.openxmlformats.org/drawingml/2006/main">
          <a:off x="4282440" y="1064029"/>
          <a:ext cx="814647" cy="4488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LK" sz="1200" b="1" dirty="0">
              <a:solidFill>
                <a:schemeClr val="bg1"/>
              </a:solidFill>
              <a:latin typeface="Myriad Pro Light" panose="020B0403030403020204" pitchFamily="34" charset="0"/>
            </a:rPr>
            <a:t>1000LKR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566D11-7B20-1ACC-430E-C485546204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C852D-E8A1-DDA1-0C9A-8214EC3215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D2265-01CF-4943-A80D-0AB22D1044A9}" type="datetimeFigureOut">
              <a:rPr lang="en-LK" smtClean="0"/>
              <a:t>2023-08-10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DA632-E6C5-0C5D-F7BA-41B8578180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EACD0-B752-E433-A371-8BA0BD7B8C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5C175-FA14-7542-B39D-C381A8EEFC1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612769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908FF-3F39-4B42-AD5E-9169BF39B57F}" type="datetimeFigureOut">
              <a:rPr lang="en-LK" smtClean="0"/>
              <a:t>2023-08-10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9C3E4-AFAC-BA4F-A612-1E7AEEB1663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514581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9C3E4-AFAC-BA4F-A612-1E7AEEB16635}" type="slidenum">
              <a:rPr lang="en-LK" smtClean="0"/>
              <a:t>1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10324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9C3E4-AFAC-BA4F-A612-1E7AEEB16635}" type="slidenum">
              <a:rPr lang="en-LK" smtClean="0"/>
              <a:t>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50033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9C3E4-AFAC-BA4F-A612-1E7AEEB16635}" type="slidenum">
              <a:rPr lang="en-LK" smtClean="0"/>
              <a:t>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15369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9C3E4-AFAC-BA4F-A612-1E7AEEB16635}" type="slidenum">
              <a:rPr lang="en-LK" smtClean="0"/>
              <a:t>4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41418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9C3E4-AFAC-BA4F-A612-1E7AEEB16635}" type="slidenum">
              <a:rPr lang="en-LK" smtClean="0"/>
              <a:t>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8216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F8C6-56C5-7303-80BF-7C311BBD6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3764D-3112-9342-CEDC-8D15CAC49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717DF-CA14-1F0C-DE51-9A2CAA12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0305-7E51-6E4C-A116-BD50CFBDCDB9}" type="datetime1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23BD8-ACE8-1132-FFCB-3301EB67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D1F81-AA0B-3293-13BF-CC2CF673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1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4454-B81F-7A55-C157-5D392E4B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5D68F-4DB1-A54D-1089-B82EE8D6C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62BD-813A-3FD9-A55F-9BDC7261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B8EDE-BDFE-BF48-A15F-BD7C74A6E25E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938BE-053E-8241-9663-3BA3F800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B669-4A5E-4C96-502B-8AB897E0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04B447-53F5-0E7C-FBF7-63C13E557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AB23C-56AF-B24A-E7DE-E72722D10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03135-2478-955A-C9F8-7B31E845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519A-038A-1E4F-A382-49B793FF41A4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27FB-CDA1-0C6C-70BA-FD5909DB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A2F28-8C8F-C617-A94D-9C9AE114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08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E338-84AC-34A8-D418-666D33EB7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35FD-C0E3-5326-D924-B52FE7109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F22E4-6782-D580-93B6-49250F3F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0305-7E51-6E4C-A116-BD50CFBDCDB9}" type="datetime1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2816-FD9D-2488-AAF9-E429DB1E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4381-13AA-F72E-4E2B-EF0A780E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1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4B9A-F15F-4725-DC2B-1D36FAEB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39893-D535-A14B-CFE5-BBE1BE3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7B46A-A8C1-CB76-C620-B4ECB1EE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A89D-6F79-7E43-B43D-93783357F3A6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C1C69-A554-A677-8F3D-58C416F6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0D1A4-88F7-44A5-9F9B-3B8196D3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8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9467-104B-2725-39B3-AC333CC4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DDA5-B85A-E813-5CBC-91AF20E91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467F8-9799-87C3-4FA4-2BC8B8FB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A8F3-3824-524C-9DEB-E6EA50283540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7E027-F7C1-3AA5-3B86-BA6F1600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6AFEC-FB58-C22A-AA1F-262C53DA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78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20CA-B6B8-A686-E5A0-7062D14C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E9E4-017C-1B35-7BF2-420B5A97F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C6AF-E2DE-E2F3-3590-9D37F5235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F9924-4E1C-3FF2-CDF2-2446728E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117C-3A74-1F4B-9D9C-483F88D5C6AF}" type="datetime1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38DFB-6B45-1266-FABD-47A03F05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0BFC1-F691-17B7-082C-9AF90E9F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6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9AA1-C952-63D4-F50A-6BE85D7D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21CB3-7062-EB40-BC5A-FB3665F41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40A9D-0C0C-2BA6-B59D-569E28A70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335B1-3476-167E-20D1-7684788E1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7962D-9EBE-BCA7-961C-E7A512D87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F7D27-5FF9-B439-7FCC-B5931AC1A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ABE76-F7D2-AA47-84E6-2DB9588DB84B}" type="datetime1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EBE0F-D2ED-5AD1-4EC3-7DDBAD9A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C3DD1-95A2-127A-3F8E-F4BAAE9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2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46FD-BA87-6A48-999F-41CA42C0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AA543-8F70-D466-DCF5-552D0030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55BB-9804-F94E-B351-69C294A8288B}" type="datetime1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AB245-0FF4-2A27-84BF-55138B99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F2B-9669-7B1E-F058-137ADA6D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3F7AF-B263-754C-DB06-5030BB4D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29CE-16E8-FE48-AD88-3BDFB1B10A04}" type="datetime1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22CD1-5FA6-F42A-A516-F0145563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F26C7-E080-1C76-0CE7-57CBED8C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26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1C92-BF66-FA9D-7C35-A2D8A322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B34-77A9-2947-3424-EA8F96B41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D24D7-9A51-BB9B-3598-E2AB72013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6CB08-1E5F-2F55-6A69-D3ACEA01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07AC-D74C-8A44-81C0-5E4EBC443EE3}" type="datetime1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BF06F-2A2E-B09F-CACB-7E4FCE9C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D3F55-FDBD-E497-136B-220F9B4C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6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914C-8CA6-A72F-2F78-690849C4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933D-4437-CCC7-D4B8-449E4115A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05664-3C77-EAFC-0B44-93AAB98A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A89D-6F79-7E43-B43D-93783357F3A6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E63E5-4E8A-A41A-5C78-080DA303D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680EE-7647-8360-C1D8-B9E94508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758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6076-A67F-293D-5AB1-FA29F46F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5095A-98E9-0A11-793B-F5A5DE73A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16449-5E44-D391-D954-8AFA3433D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C28D-F669-F84C-9D15-352454B8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09C3-995E-2945-BF66-85623001753B}" type="datetime1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C62EB-FA83-506F-EBFD-E3AEE5FE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C18B8-DA95-EB6D-29FD-5017D08F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8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2E30-455B-758F-5656-62B264B6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4F887-A95A-3A3F-B6A5-04E764296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930EA-FA2D-73D8-71AC-81EEDFDA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B8EDE-BDFE-BF48-A15F-BD7C74A6E25E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37A8F-DF2C-DF9A-2EFD-75FEA1CF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B37F0-CE2B-0605-4105-15FE5D75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26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EDAB2-D1BC-F895-4609-BEC42531A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8F872-C4B3-36FA-C899-08AC4D841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2C6F-BDF2-865A-BE9B-B0A897AF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519A-038A-1E4F-A382-49B793FF41A4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07B2D-21C5-D266-26BC-178DD914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F8694-6760-6880-1FEC-B1D43908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2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A325-8A84-6B1A-2126-50DEBB161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2358-04C2-2112-6DDD-6522D4E96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6D95C-29D6-FCA9-6C9E-9D3714B8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A8F3-3824-524C-9DEB-E6EA50283540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77B70-32A5-5FE3-4022-A985DA67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D1423-A220-5F37-9F6F-E6E1F904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4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5444-57FD-4883-76C3-6C53283E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6AD1B-657B-2B1A-E7A1-3CADD3089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F8E41-2F5E-E9C1-268B-551F90122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C5D0B-156B-0D4B-EF48-4E78424D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117C-3A74-1F4B-9D9C-483F88D5C6AF}" type="datetime1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56DA6-26E6-79FD-2846-10A4CEDE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C1201-8E80-A18E-C664-EC021464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1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5BFB-7AEB-1AFB-2D73-074F3A43A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EE3BB-1216-F415-46E1-E114085E5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15D9A-2ACB-B03B-DBEC-2234B543E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6673B-DC54-6A17-C220-CCC13B490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7C444-F258-999A-916E-36DFC5DFB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07E394-62C3-ECB1-430C-61B2D79A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ABE76-F7D2-AA47-84E6-2DB9588DB84B}" type="datetime1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7CDE2-293F-63CF-C062-85B5857E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47D24C-135B-27CA-1D6F-B86777E3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152E-BB47-C649-EB73-AA92FA2B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16DE5-EE74-B278-7D6B-7C7079B4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55BB-9804-F94E-B351-69C294A8288B}" type="datetime1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9563B-F2BD-E55F-1B98-C08144D8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ECBB2-E048-0E63-0E71-AB385F27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4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3572AA-D04A-F830-E72D-0503D623C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29CE-16E8-FE48-AD88-3BDFB1B10A04}" type="datetime1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780BE-8BD8-7D44-12C2-5DD04AEE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7C8BC-05B8-1476-9DBA-C641E75F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0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2906-945B-9778-C089-9DDB8C3B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F68B6-7F02-0CC8-6804-8AB4C4E52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52F7E-E604-3841-3A48-577A453BC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376A0-36BE-4296-F257-6837FC80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07AC-D74C-8A44-81C0-5E4EBC443EE3}" type="datetime1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071AD-8976-33DD-FAEC-65273114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7CC47-38B1-B7BA-D496-9FAB883C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F7C0-AEF6-C2D8-9FFF-F3549887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A098EA-B43F-E4D5-A0DE-DBDFBC793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18114-8D15-FC47-B7AE-683D01CD7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EEB9B-C461-C81D-DDB6-6EFACBDF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09C3-995E-2945-BF66-85623001753B}" type="datetime1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0DF4C-AD86-9C81-72A9-BA0AAD6B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40911-D053-5A02-EB39-AF5C23077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87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B9101-F11A-4404-A303-157855CA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4BE81-875A-F2BB-6E38-52255429F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2FE98-92EA-BA84-C6FE-F68673C8A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359B3-0D7B-DC4B-A18B-F19401B9A59D}" type="datetime1">
              <a:rPr lang="en-US" smtClean="0"/>
              <a:t>8/10/23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D77C9-D5CA-6CB8-51FF-BB3E4091D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20F4F-B018-BF9A-0534-4B59ABE86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967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811C0-BFB3-3505-17AA-3409E1F72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EE563-7F58-4779-4338-DEC296694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40055-D5BA-64E4-01BA-CA8543866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359B3-0D7B-DC4B-A18B-F19401B9A59D}" type="datetime1">
              <a:rPr lang="en-US" smtClean="0"/>
              <a:t>8/10/23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69857-F6BD-21C3-6180-205CC763C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7B074-1F40-7A7A-72CE-1D7D7B936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4434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DAF3-BEEF-77F3-5A60-2BE5C5146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532" y="1300794"/>
            <a:ext cx="5047488" cy="2387600"/>
          </a:xfrm>
        </p:spPr>
        <p:txBody>
          <a:bodyPr>
            <a:normAutofit/>
          </a:bodyPr>
          <a:lstStyle/>
          <a:p>
            <a:pPr algn="l"/>
            <a:r>
              <a:rPr lang="en-LK" b="1" dirty="0">
                <a:latin typeface="Myriad Pro Light" panose="020B0403030403020204" pitchFamily="34" charset="0"/>
                <a:ea typeface="Apple Color Emoji" pitchFamily="2" charset="0"/>
              </a:rPr>
              <a:t>Gesturescape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AE566-5629-C983-C0F0-AC61522C5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452" y="3688394"/>
            <a:ext cx="5047488" cy="165576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Myriad Pro Light" panose="020B0403030403020204" pitchFamily="34" charset="0"/>
              </a:rPr>
              <a:t>C</a:t>
            </a:r>
            <a:r>
              <a:rPr lang="en-LK" dirty="0">
                <a:latin typeface="Myriad Pro Light" panose="020B0403030403020204" pitchFamily="34" charset="0"/>
              </a:rPr>
              <a:t>rafting Home Harmony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56014-4087-286B-A325-30B881342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-3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196D7C0-AA39-F3C3-E7AF-C67882DE7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653" y="1142729"/>
            <a:ext cx="4572541" cy="45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LK" sz="6600" b="1" dirty="0">
                <a:latin typeface="Myriad Pro Light" panose="020B0403030403020204" pitchFamily="34" charset="0"/>
              </a:rPr>
              <a:t>The Objective</a:t>
            </a:r>
          </a:p>
        </p:txBody>
      </p:sp>
    </p:spTree>
    <p:extLst>
      <p:ext uri="{BB962C8B-B14F-4D97-AF65-F5344CB8AC3E}">
        <p14:creationId xmlns:p14="http://schemas.microsoft.com/office/powerpoint/2010/main" val="3867756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LK" sz="3600" b="1" dirty="0">
                <a:latin typeface="Myriad Pro Light" panose="020B0403030403020204" pitchFamily="34" charset="0"/>
              </a:rPr>
              <a:t>The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95C7-D2F8-618C-45A0-F49EE75C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  <a:latin typeface="Myriad Pro Light" panose="020B0403030403020204" pitchFamily="34" charset="0"/>
              </a:rPr>
              <a:t>Design and implement a functional smart home system</a:t>
            </a:r>
          </a:p>
          <a:p>
            <a:pPr marL="0" indent="0">
              <a:buNone/>
            </a:pPr>
            <a:r>
              <a:rPr lang="en-GB" sz="2400" dirty="0">
                <a:effectLst/>
                <a:latin typeface="Myriad Pro Light" panose="020B0403030403020204" pitchFamily="34" charset="0"/>
              </a:rPr>
              <a:t>that responds to, </a:t>
            </a:r>
          </a:p>
          <a:p>
            <a:r>
              <a:rPr lang="en-GB" sz="2400" dirty="0">
                <a:effectLst/>
                <a:latin typeface="Myriad Pro Light" panose="020B0403030403020204" pitchFamily="34" charset="0"/>
              </a:rPr>
              <a:t>Gestures</a:t>
            </a:r>
          </a:p>
          <a:p>
            <a:r>
              <a:rPr lang="en-GB" sz="2400" dirty="0">
                <a:effectLst/>
                <a:latin typeface="Myriad Pro Light" panose="020B0403030403020204" pitchFamily="34" charset="0"/>
              </a:rPr>
              <a:t>Voice Commands</a:t>
            </a:r>
            <a:endParaRPr lang="en-GB" sz="2400" dirty="0">
              <a:latin typeface="Myriad Pro Light" panose="020B0403030403020204" pitchFamily="34" charset="0"/>
            </a:endParaRPr>
          </a:p>
          <a:p>
            <a:r>
              <a:rPr lang="en-GB" sz="2400" dirty="0">
                <a:latin typeface="Myriad Pro Light" panose="020B0403030403020204" pitchFamily="34" charset="0"/>
              </a:rPr>
              <a:t>S</a:t>
            </a:r>
            <a:r>
              <a:rPr lang="en-GB" sz="2400" dirty="0">
                <a:effectLst/>
                <a:latin typeface="Myriad Pro Light" panose="020B0403030403020204" pitchFamily="34" charset="0"/>
              </a:rPr>
              <a:t>ound </a:t>
            </a:r>
            <a:r>
              <a:rPr lang="en-GB" sz="2400" dirty="0">
                <a:latin typeface="Myriad Pro Light" panose="020B0403030403020204" pitchFamily="34" charset="0"/>
              </a:rPr>
              <a:t>I</a:t>
            </a:r>
            <a:r>
              <a:rPr lang="en-GB" sz="2400" dirty="0">
                <a:effectLst/>
                <a:latin typeface="Myriad Pro Light" panose="020B0403030403020204" pitchFamily="34" charset="0"/>
              </a:rPr>
              <a:t>nputs </a:t>
            </a:r>
          </a:p>
          <a:p>
            <a:pPr marL="0" indent="0">
              <a:buNone/>
            </a:pPr>
            <a:endParaRPr lang="en-LK" sz="1800" dirty="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91FA8F-1F21-0909-F034-3DEB3423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5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241269"/>
            <a:ext cx="4766330" cy="1454051"/>
          </a:xfrm>
        </p:spPr>
        <p:txBody>
          <a:bodyPr>
            <a:normAutofit/>
          </a:bodyPr>
          <a:lstStyle/>
          <a:p>
            <a:r>
              <a:rPr lang="en-LK" sz="3600" b="1" dirty="0">
                <a:latin typeface="Myriad Pro Light" panose="020B0403030403020204" pitchFamily="34" charset="0"/>
              </a:rPr>
              <a:t>Sub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95C7-D2F8-618C-45A0-F49EE75C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64" y="2701569"/>
            <a:ext cx="7117431" cy="3353476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Myriad Pro Light" panose="020B0403030403020204" pitchFamily="34" charset="0"/>
              </a:rPr>
              <a:t>Software Developing / Gesture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Myriad Pro Light" panose="020B0403030403020204" pitchFamily="34" charset="0"/>
              </a:rPr>
              <a:t>Hardware / Communication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Myriad Pro Light" panose="020B0403030403020204" pitchFamily="34" charset="0"/>
              </a:rPr>
              <a:t>User Experience / Voice Control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Myriad Pro Light" panose="020B0403030403020204" pitchFamily="34" charset="0"/>
              </a:rPr>
              <a:t>Hardware and Integration</a:t>
            </a:r>
            <a:endParaRPr lang="en-LK" sz="1800" dirty="0">
              <a:solidFill>
                <a:schemeClr val="tx2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6EDDEF-01C0-4F9A-0459-3CEDF605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54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239941"/>
            <a:ext cx="9089303" cy="490426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Myriad Pro Light" panose="020B0403030403020204" pitchFamily="34" charset="0"/>
              </a:rPr>
              <a:t>Software Developing / Gesture Control</a:t>
            </a:r>
            <a:br>
              <a:rPr lang="en-GB" sz="3200" b="1" dirty="0">
                <a:latin typeface="Myriad Pro Light" panose="020B0403030403020204" pitchFamily="34" charset="0"/>
              </a:rPr>
            </a:br>
            <a:endParaRPr lang="en-LK" sz="3200" b="1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95C7-D2F8-618C-45A0-F49EE75C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99" y="2236636"/>
            <a:ext cx="7203859" cy="365478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>
              <a:effectLst/>
              <a:latin typeface="Myriad Pro Light" panose="020B0403030403020204" pitchFamily="34" charset="0"/>
            </a:endParaRPr>
          </a:p>
          <a:p>
            <a:pPr lvl="1"/>
            <a:r>
              <a:rPr lang="en-GB" dirty="0">
                <a:latin typeface="Myriad Pro Light" panose="020B0403030403020204" pitchFamily="34" charset="0"/>
              </a:rPr>
              <a:t>Research existing gesture recognition algorithms and techniques.</a:t>
            </a:r>
          </a:p>
          <a:p>
            <a:pPr lvl="1"/>
            <a:r>
              <a:rPr lang="en-GB" dirty="0">
                <a:latin typeface="Myriad Pro Light" panose="020B0403030403020204" pitchFamily="34" charset="0"/>
              </a:rPr>
              <a:t>Develop and optimize gesture recognition algorithms for the system.</a:t>
            </a:r>
          </a:p>
          <a:p>
            <a:pPr lvl="1"/>
            <a:r>
              <a:rPr lang="en-GB" dirty="0">
                <a:latin typeface="Myriad Pro Light" panose="020B0403030403020204" pitchFamily="34" charset="0"/>
              </a:rPr>
              <a:t>Implement gesture-based control for lighting and fan devices.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72BB-FB2A-6EAA-4750-3BF0BCD0FC01}"/>
              </a:ext>
            </a:extLst>
          </p:cNvPr>
          <p:cNvSpPr txBox="1"/>
          <p:nvPr/>
        </p:nvSpPr>
        <p:spPr>
          <a:xfrm>
            <a:off x="799164" y="1485154"/>
            <a:ext cx="604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yriad Pro" panose="020B0503030403020204" pitchFamily="34" charset="0"/>
              </a:rPr>
              <a:t>Will be developed by </a:t>
            </a:r>
            <a:r>
              <a:rPr lang="en-GB" sz="2400" dirty="0" err="1">
                <a:latin typeface="Myriad Pro" panose="020B0503030403020204" pitchFamily="34" charset="0"/>
              </a:rPr>
              <a:t>Ometh</a:t>
            </a:r>
            <a:r>
              <a:rPr lang="en-GB" sz="2400" dirty="0">
                <a:latin typeface="Myriad Pro" panose="020B0503030403020204" pitchFamily="34" charset="0"/>
              </a:rPr>
              <a:t> </a:t>
            </a:r>
            <a:r>
              <a:rPr lang="en-GB" sz="2400" dirty="0" err="1">
                <a:latin typeface="Myriad Pro" panose="020B0503030403020204" pitchFamily="34" charset="0"/>
              </a:rPr>
              <a:t>Aberathne</a:t>
            </a:r>
            <a:endParaRPr lang="en-LK" sz="2400" dirty="0">
              <a:latin typeface="Myriad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B7F1DE-BBEB-7219-B634-AB26847ACB96}"/>
              </a:ext>
            </a:extLst>
          </p:cNvPr>
          <p:cNvSpPr txBox="1"/>
          <p:nvPr/>
        </p:nvSpPr>
        <p:spPr>
          <a:xfrm>
            <a:off x="8952110" y="2921225"/>
            <a:ext cx="2060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9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&lt;/&gt;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10D38A6-D370-87D5-2109-5F10DD61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401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239941"/>
            <a:ext cx="9089303" cy="490426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Myriad Pro Light" panose="020B0403030403020204" pitchFamily="34" charset="0"/>
              </a:rPr>
              <a:t>Hardware / Communication </a:t>
            </a:r>
            <a:br>
              <a:rPr lang="en-GB" sz="1800" dirty="0">
                <a:latin typeface="Myriad Pro Light" panose="020B0403030403020204" pitchFamily="34" charset="0"/>
              </a:rPr>
            </a:br>
            <a:endParaRPr lang="en-LK" sz="3200" b="1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95C7-D2F8-618C-45A0-F49EE75C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225" y="2171215"/>
            <a:ext cx="7203859" cy="365478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>
              <a:effectLst/>
              <a:latin typeface="Myriad Pro Light" panose="020B0403030403020204" pitchFamily="34" charset="0"/>
            </a:endParaRPr>
          </a:p>
          <a:p>
            <a:r>
              <a:rPr lang="en-GB" sz="2400" dirty="0">
                <a:effectLst/>
                <a:latin typeface="Myriad Pro Light" panose="020B0403030403020204" pitchFamily="34" charset="0"/>
              </a:rPr>
              <a:t>Study wireless communication protocols for integrating the base station and Arduino remote.</a:t>
            </a:r>
          </a:p>
          <a:p>
            <a:r>
              <a:rPr lang="en-GB" sz="2400" dirty="0">
                <a:effectLst/>
                <a:latin typeface="Myriad Pro Light" panose="020B0403030403020204" pitchFamily="34" charset="0"/>
              </a:rPr>
              <a:t>Implement Bluetooth communication between the base station and Arduino UNO.</a:t>
            </a:r>
          </a:p>
          <a:p>
            <a:r>
              <a:rPr lang="en-GB" sz="2400" dirty="0">
                <a:effectLst/>
                <a:latin typeface="Myriad Pro Light" panose="020B0403030403020204" pitchFamily="34" charset="0"/>
              </a:rPr>
              <a:t>Design and build the hardware interface for device control using relays.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72BB-FB2A-6EAA-4750-3BF0BCD0FC01}"/>
              </a:ext>
            </a:extLst>
          </p:cNvPr>
          <p:cNvSpPr txBox="1"/>
          <p:nvPr/>
        </p:nvSpPr>
        <p:spPr>
          <a:xfrm>
            <a:off x="799164" y="1485154"/>
            <a:ext cx="604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yriad Pro" panose="020B0503030403020204" pitchFamily="34" charset="0"/>
              </a:rPr>
              <a:t>Will be developed by </a:t>
            </a:r>
            <a:r>
              <a:rPr lang="en-GB" sz="2400" dirty="0" err="1">
                <a:latin typeface="Myriad Pro" panose="020B0503030403020204" pitchFamily="34" charset="0"/>
              </a:rPr>
              <a:t>Amasha</a:t>
            </a:r>
            <a:r>
              <a:rPr lang="en-GB" sz="2400" dirty="0">
                <a:latin typeface="Myriad Pro" panose="020B0503030403020204" pitchFamily="34" charset="0"/>
              </a:rPr>
              <a:t> </a:t>
            </a:r>
            <a:r>
              <a:rPr lang="en-GB" sz="2400" dirty="0" err="1">
                <a:latin typeface="Myriad Pro" panose="020B0503030403020204" pitchFamily="34" charset="0"/>
              </a:rPr>
              <a:t>Munasinghe</a:t>
            </a:r>
            <a:endParaRPr lang="en-LK" sz="2400" dirty="0">
              <a:latin typeface="Myriad Pro" panose="020B0503030403020204" pitchFamily="34" charset="0"/>
            </a:endParaRPr>
          </a:p>
        </p:txBody>
      </p:sp>
      <p:pic>
        <p:nvPicPr>
          <p:cNvPr id="9" name="Picture 8" descr="A red and white gear&#10;&#10;Description automatically generated">
            <a:extLst>
              <a:ext uri="{FF2B5EF4-FFF2-40B4-BE49-F238E27FC236}">
                <a16:creationId xmlns:a16="http://schemas.microsoft.com/office/drawing/2014/main" id="{B65CDAA7-C90B-8647-01BD-84B3E0B1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0778" y="2511990"/>
            <a:ext cx="1916351" cy="2250598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8E67ADB-8FC2-9CE9-3656-D4CA0DAE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991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594131"/>
            <a:ext cx="9089303" cy="136236"/>
          </a:xfrm>
        </p:spPr>
        <p:txBody>
          <a:bodyPr>
            <a:no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User Experience / Voice Control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</a:br>
            <a:br>
              <a:rPr lang="en-GB" sz="1800" dirty="0">
                <a:latin typeface="Myriad Pro Light" panose="020B0403030403020204" pitchFamily="34" charset="0"/>
              </a:rPr>
            </a:br>
            <a:endParaRPr lang="en-LK" sz="3200" b="1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95C7-D2F8-618C-45A0-F49EE75C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39" y="2130755"/>
            <a:ext cx="7203859" cy="365478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742950" lvl="1" indent="-285750"/>
            <a:r>
              <a:rPr lang="en-GB" dirty="0">
                <a:latin typeface="Myriad Pro Light" panose="020B0403030403020204" pitchFamily="34" charset="0"/>
              </a:rPr>
              <a:t>Analyse user interaction patterns and accessibility requirements.</a:t>
            </a:r>
          </a:p>
          <a:p>
            <a:pPr marL="742950" lvl="1" indent="-285750"/>
            <a:r>
              <a:rPr lang="en-GB" dirty="0">
                <a:latin typeface="Myriad Pro Light" panose="020B0403030403020204" pitchFamily="34" charset="0"/>
              </a:rPr>
              <a:t>Implement voice recognition using the Google speech recognition module.</a:t>
            </a:r>
          </a:p>
          <a:p>
            <a:pPr marL="742950" lvl="1" indent="-285750"/>
            <a:r>
              <a:rPr lang="en-GB" dirty="0">
                <a:latin typeface="Myriad Pro Light" panose="020B0403030403020204" pitchFamily="34" charset="0"/>
              </a:rPr>
              <a:t>Design the user interface for voice commands and system settings.</a:t>
            </a:r>
          </a:p>
          <a:p>
            <a:pPr marL="457200" lvl="1" indent="0">
              <a:buNone/>
            </a:pPr>
            <a:endParaRPr lang="en-GB" dirty="0">
              <a:latin typeface="Myriad Pro Light" panose="020B04030304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72BB-FB2A-6EAA-4750-3BF0BCD0FC01}"/>
              </a:ext>
            </a:extLst>
          </p:cNvPr>
          <p:cNvSpPr txBox="1"/>
          <p:nvPr/>
        </p:nvSpPr>
        <p:spPr>
          <a:xfrm>
            <a:off x="799164" y="1485154"/>
            <a:ext cx="604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yriad Pro" panose="020B0503030403020204" pitchFamily="34" charset="0"/>
              </a:rPr>
              <a:t>Will be developed by </a:t>
            </a:r>
            <a:r>
              <a:rPr lang="en-GB" sz="2400" dirty="0" err="1">
                <a:latin typeface="Myriad Pro" panose="020B0503030403020204" pitchFamily="34" charset="0"/>
              </a:rPr>
              <a:t>Nipun</a:t>
            </a:r>
            <a:r>
              <a:rPr lang="en-GB" sz="2400" dirty="0">
                <a:latin typeface="Myriad Pro" panose="020B0503030403020204" pitchFamily="34" charset="0"/>
              </a:rPr>
              <a:t> </a:t>
            </a:r>
            <a:r>
              <a:rPr lang="en-GB" sz="2400" dirty="0" err="1">
                <a:latin typeface="Myriad Pro" panose="020B0503030403020204" pitchFamily="34" charset="0"/>
              </a:rPr>
              <a:t>Meegoda</a:t>
            </a:r>
            <a:endParaRPr lang="en-LK" sz="2400" dirty="0">
              <a:latin typeface="Myriad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8D725-1CFD-479C-727A-DBE3EBFEB83A}"/>
              </a:ext>
            </a:extLst>
          </p:cNvPr>
          <p:cNvSpPr txBox="1"/>
          <p:nvPr/>
        </p:nvSpPr>
        <p:spPr>
          <a:xfrm>
            <a:off x="8998640" y="2644170"/>
            <a:ext cx="17796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9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UX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412E3DC-E5F2-CE78-728A-C3D54C05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78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810583"/>
            <a:ext cx="9089303" cy="136236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  <a:defRPr/>
            </a:pPr>
            <a:r>
              <a:rPr lang="en-GB" sz="3200" b="1" dirty="0">
                <a:latin typeface="Myriad Pro Light" panose="020B0403030403020204" pitchFamily="34" charset="0"/>
              </a:rPr>
              <a:t>Hardware and Integration</a:t>
            </a:r>
            <a:br>
              <a:rPr lang="en-LK" sz="3200" b="1" dirty="0">
                <a:solidFill>
                  <a:schemeClr val="tx2"/>
                </a:solidFill>
                <a:latin typeface="Myriad Pro Light" panose="020B0403030403020204" pitchFamily="34" charset="0"/>
              </a:rPr>
            </a:b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</a:br>
            <a:br>
              <a:rPr lang="en-GB" sz="1800" dirty="0">
                <a:latin typeface="Myriad Pro Light" panose="020B0403030403020204" pitchFamily="34" charset="0"/>
              </a:rPr>
            </a:br>
            <a:endParaRPr lang="en-LK" sz="3200" b="1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95C7-D2F8-618C-45A0-F49EE75C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63" y="2506917"/>
            <a:ext cx="7203859" cy="3654781"/>
          </a:xfrm>
        </p:spPr>
        <p:txBody>
          <a:bodyPr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Myriad Pro Light" panose="020B0403030403020204" pitchFamily="34" charset="0"/>
              </a:rPr>
              <a:t>Work on the mechanical aspects of the system's integration.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Myriad Pro Light" panose="020B0403030403020204" pitchFamily="34" charset="0"/>
              </a:rPr>
              <a:t>Assist in physical setup and testing of the hardware components.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Myriad Pro Light" panose="020B0403030403020204" pitchFamily="34" charset="0"/>
              </a:rPr>
              <a:t>Ensure that all hardware components are securely integrated.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72BB-FB2A-6EAA-4750-3BF0BCD0FC01}"/>
              </a:ext>
            </a:extLst>
          </p:cNvPr>
          <p:cNvSpPr txBox="1"/>
          <p:nvPr/>
        </p:nvSpPr>
        <p:spPr>
          <a:xfrm>
            <a:off x="799163" y="1485154"/>
            <a:ext cx="683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yriad Pro" panose="020B0503030403020204" pitchFamily="34" charset="0"/>
              </a:rPr>
              <a:t>Will be developed by </a:t>
            </a:r>
            <a:r>
              <a:rPr lang="en-GB" sz="2400" dirty="0" err="1">
                <a:latin typeface="Myriad Pro" panose="020B0503030403020204" pitchFamily="34" charset="0"/>
              </a:rPr>
              <a:t>Dinethmin</a:t>
            </a:r>
            <a:r>
              <a:rPr lang="en-GB" sz="2400" dirty="0">
                <a:latin typeface="Myriad Pro" panose="020B0503030403020204" pitchFamily="34" charset="0"/>
              </a:rPr>
              <a:t> </a:t>
            </a:r>
            <a:r>
              <a:rPr lang="en-GB" sz="2400" dirty="0" err="1">
                <a:latin typeface="Myriad Pro" panose="020B0503030403020204" pitchFamily="34" charset="0"/>
              </a:rPr>
              <a:t>Uduwalaarachchi</a:t>
            </a:r>
            <a:endParaRPr lang="en-LK" sz="2400" dirty="0">
              <a:latin typeface="Myriad Pro" panose="020B0503030403020204" pitchFamily="34" charset="0"/>
            </a:endParaRPr>
          </a:p>
        </p:txBody>
      </p:sp>
      <p:pic>
        <p:nvPicPr>
          <p:cNvPr id="9" name="Picture 8" descr="A computer screen with a gear and arrows&#10;&#10;Description automatically generated">
            <a:extLst>
              <a:ext uri="{FF2B5EF4-FFF2-40B4-BE49-F238E27FC236}">
                <a16:creationId xmlns:a16="http://schemas.microsoft.com/office/drawing/2014/main" id="{410DDB79-4317-D27F-6276-197A0ABF64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47804" y="1485154"/>
            <a:ext cx="3804752" cy="3804752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9B0788-A4C5-DF10-55CF-46C17D5F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48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LK" sz="6600" b="1" dirty="0">
                <a:latin typeface="Myriad Pro Light" panose="020B0403030403020204" pitchFamily="34" charset="0"/>
              </a:rPr>
              <a:t>Literature</a:t>
            </a:r>
          </a:p>
        </p:txBody>
      </p:sp>
    </p:spTree>
    <p:extLst>
      <p:ext uri="{BB962C8B-B14F-4D97-AF65-F5344CB8AC3E}">
        <p14:creationId xmlns:p14="http://schemas.microsoft.com/office/powerpoint/2010/main" val="356224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LK" sz="3600" b="1" dirty="0">
                <a:latin typeface="Myriad Pro Light" panose="020B0403030403020204" pitchFamily="34" charset="0"/>
              </a:rPr>
              <a:t>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95C7-D2F8-618C-45A0-F49EE75C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8719654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Myriad Pro Light" panose="020B0403030403020204" pitchFamily="34" charset="0"/>
              </a:rPr>
              <a:t>Research will be conducted on,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Myriad Pro Light" panose="020B0403030403020204" pitchFamily="34" charset="0"/>
              </a:rPr>
              <a:t>Existing smart home systems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Myriad Pro Light" panose="020B0403030403020204" pitchFamily="34" charset="0"/>
              </a:rPr>
              <a:t>Gesture recognition techniques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Myriad Pro Light" panose="020B0403030403020204" pitchFamily="34" charset="0"/>
              </a:rPr>
              <a:t>Voice recognition modules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Myriad Pro Light" panose="020B0403030403020204" pitchFamily="34" charset="0"/>
              </a:rPr>
              <a:t>Design principles</a:t>
            </a:r>
          </a:p>
          <a:p>
            <a:pPr marL="0" indent="0">
              <a:buNone/>
            </a:pPr>
            <a:endParaRPr lang="en-LK" sz="1800" dirty="0">
              <a:solidFill>
                <a:schemeClr val="tx2"/>
              </a:solidFill>
            </a:endParaRPr>
          </a:p>
        </p:txBody>
      </p:sp>
      <p:pic>
        <p:nvPicPr>
          <p:cNvPr id="6" name="Picture 5" descr="A white and blue circle&#10;&#10;Description automatically generated">
            <a:extLst>
              <a:ext uri="{FF2B5EF4-FFF2-40B4-BE49-F238E27FC236}">
                <a16:creationId xmlns:a16="http://schemas.microsoft.com/office/drawing/2014/main" id="{19E67F80-9BC1-DBE9-6D30-977386AC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4077" y="0"/>
            <a:ext cx="6647923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453" y="63687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A1E97F7-F822-AF05-E130-1724FE74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14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LK" sz="6600" b="1" dirty="0">
                <a:latin typeface="Myriad Pro Light" panose="020B040303040302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911511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DAF3-BEEF-77F3-5A60-2BE5C5146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378" y="297940"/>
            <a:ext cx="5047488" cy="715963"/>
          </a:xfrm>
        </p:spPr>
        <p:txBody>
          <a:bodyPr>
            <a:normAutofit/>
          </a:bodyPr>
          <a:lstStyle/>
          <a:p>
            <a:pPr algn="l"/>
            <a:r>
              <a:rPr lang="en-LK" sz="3200" b="1" dirty="0">
                <a:latin typeface="Helvetica" pitchFamily="2" charset="0"/>
                <a:ea typeface="Apple Color Emoji" pitchFamily="2" charset="0"/>
              </a:rPr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AE566-5629-C983-C0F0-AC61522C5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282" y="2705576"/>
            <a:ext cx="5047488" cy="900160"/>
          </a:xfrm>
        </p:spPr>
        <p:txBody>
          <a:bodyPr>
            <a:normAutofit/>
          </a:bodyPr>
          <a:lstStyle/>
          <a:p>
            <a:pPr algn="l"/>
            <a:r>
              <a:rPr lang="en-LK" sz="3600" b="1" dirty="0">
                <a:latin typeface="Myriad Pro" panose="020B0503030403020204" pitchFamily="34" charset="0"/>
              </a:rPr>
              <a:t>Nipun Meegoda</a:t>
            </a:r>
          </a:p>
          <a:p>
            <a:pPr algn="l"/>
            <a:endParaRPr lang="en-LK" sz="2800" b="1" dirty="0">
              <a:latin typeface="Myriad Pro" panose="020B0503030403020204" pitchFamily="34" charset="0"/>
            </a:endParaRPr>
          </a:p>
          <a:p>
            <a:pPr algn="l"/>
            <a:endParaRPr lang="en-LK" b="1" dirty="0">
              <a:latin typeface="Myriad Pro" panose="020B0503030403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6D167-A6E4-269D-5A53-DFA3B7E9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56014-4087-286B-A325-30B881342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-3"/>
          <a:stretch/>
        </p:blipFill>
        <p:spPr>
          <a:xfrm>
            <a:off x="7316257" y="976911"/>
            <a:ext cx="4654137" cy="465413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3CFC4-A7D3-1D58-AE91-6F3BD5D9A15F}"/>
              </a:ext>
            </a:extLst>
          </p:cNvPr>
          <p:cNvSpPr txBox="1"/>
          <p:nvPr/>
        </p:nvSpPr>
        <p:spPr>
          <a:xfrm>
            <a:off x="714282" y="3303980"/>
            <a:ext cx="6343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dirty="0">
                <a:latin typeface="Myriad Pro" panose="020B0503030403020204" pitchFamily="34" charset="0"/>
              </a:rPr>
              <a:t>Team Leader</a:t>
            </a:r>
          </a:p>
          <a:p>
            <a:r>
              <a:rPr lang="en-LK" sz="2400" dirty="0">
                <a:latin typeface="Myriad Pro" panose="020B0503030403020204" pitchFamily="34" charset="0"/>
              </a:rPr>
              <a:t>Undergraduate - B.Sc (Hons) Computer Science (SLIIT)</a:t>
            </a:r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E1C7F88-01A1-A6FC-912A-D2C045BA1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72" y="518607"/>
            <a:ext cx="9928278" cy="5595318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8E73F4-E273-A97C-FBC5-D212C255F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6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25" y="0"/>
            <a:ext cx="4766330" cy="1454051"/>
          </a:xfrm>
        </p:spPr>
        <p:txBody>
          <a:bodyPr>
            <a:normAutofit/>
          </a:bodyPr>
          <a:lstStyle/>
          <a:p>
            <a:r>
              <a:rPr lang="en-LK" sz="3600" b="1" dirty="0">
                <a:latin typeface="Myriad Pro Light" panose="020B0403030403020204" pitchFamily="34" charset="0"/>
              </a:rPr>
              <a:t>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453" y="63687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pic>
        <p:nvPicPr>
          <p:cNvPr id="10" name="Picture 9" descr="A black screen with icons&#10;&#10;Description automatically generated">
            <a:extLst>
              <a:ext uri="{FF2B5EF4-FFF2-40B4-BE49-F238E27FC236}">
                <a16:creationId xmlns:a16="http://schemas.microsoft.com/office/drawing/2014/main" id="{7AAC4A1F-144A-45CC-FCFA-6462FD29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06" y="200278"/>
            <a:ext cx="11464350" cy="6457444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6D22E9-41FC-9008-42B1-368D29EC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75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LK" sz="6600" b="1" dirty="0">
                <a:latin typeface="Myriad Pro Light" panose="020B0403030403020204" pitchFamily="34" charset="0"/>
              </a:rPr>
              <a:t>Testing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42799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ue circle&#10;&#10;Description automatically generated">
            <a:extLst>
              <a:ext uri="{FF2B5EF4-FFF2-40B4-BE49-F238E27FC236}">
                <a16:creationId xmlns:a16="http://schemas.microsoft.com/office/drawing/2014/main" id="{19E67F80-9BC1-DBE9-6D30-977386AC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4077" y="0"/>
            <a:ext cx="664792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LK" sz="3600" b="1" dirty="0">
                <a:latin typeface="Myriad Pro Light" panose="020B0403030403020204" pitchFamily="34" charset="0"/>
              </a:rPr>
              <a:t>Testing and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95C7-D2F8-618C-45A0-F49EE75C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8719654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>
                <a:latin typeface="Myriad Pro Light" panose="020B0403030403020204" pitchFamily="34" charset="0"/>
              </a:rPr>
              <a:t>The device will be evaluated through </a:t>
            </a:r>
          </a:p>
          <a:p>
            <a:r>
              <a:rPr lang="en-GB" dirty="0">
                <a:latin typeface="Myriad Pro Light" panose="020B0403030403020204" pitchFamily="34" charset="0"/>
              </a:rPr>
              <a:t>user testing  </a:t>
            </a:r>
          </a:p>
          <a:p>
            <a:r>
              <a:rPr lang="en-GB" dirty="0">
                <a:latin typeface="Myriad Pro Light" panose="020B0403030403020204" pitchFamily="34" charset="0"/>
              </a:rPr>
              <a:t>performance analysis</a:t>
            </a:r>
          </a:p>
          <a:p>
            <a:pPr marL="0" indent="0">
              <a:buNone/>
            </a:pPr>
            <a:endParaRPr lang="en-GB" dirty="0">
              <a:latin typeface="Myriad Pro Light" panose="020B0403030403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Myriad Pro Light" panose="020B0403030403020204" pitchFamily="34" charset="0"/>
              </a:rPr>
              <a:t>Accuracy of gesture and voice recognition will be measured through </a:t>
            </a:r>
            <a:r>
              <a:rPr lang="en-GB" dirty="0">
                <a:latin typeface="Myriad Pro" panose="020B0503030403020204" pitchFamily="34" charset="0"/>
              </a:rPr>
              <a:t>controlled scenarios</a:t>
            </a:r>
          </a:p>
          <a:p>
            <a:pPr marL="0" indent="0">
              <a:buNone/>
            </a:pPr>
            <a:endParaRPr lang="en-LK" sz="18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453" y="63687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55AFAE8-F0C4-E2C7-1ECA-289EA55A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1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LK" sz="6600" b="1" dirty="0">
                <a:latin typeface="Myriad Pro Light" panose="020B0403030403020204" pitchFamily="34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837508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LK" sz="3600" b="1" dirty="0">
                <a:latin typeface="Myriad Pro Light" panose="020B0403030403020204" pitchFamily="34" charset="0"/>
              </a:rPr>
              <a:t>Timeline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453" y="63687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025E5B4-6FBC-B7EC-C6EF-D13961DF5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1950849"/>
            <a:ext cx="11131872" cy="3640988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6EA7F2E-4EC1-4562-896C-07D2887D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60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LK" sz="6600" b="1" dirty="0">
                <a:latin typeface="Myriad Pro Light" panose="020B0403030403020204" pitchFamily="34" charset="0"/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082623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8F69-36B4-F651-6626-8A23854C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K" sz="3200" b="1" dirty="0">
                <a:latin typeface="Myriad Pro Light" panose="020B0403030403020204" pitchFamily="34" charset="0"/>
              </a:rPr>
              <a:t>Budget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DF3038-3C5A-30D1-941D-768D56164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42445"/>
              </p:ext>
            </p:extLst>
          </p:nvPr>
        </p:nvGraphicFramePr>
        <p:xfrm>
          <a:off x="838200" y="972589"/>
          <a:ext cx="10515600" cy="5520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5D81F-6C0A-EFC3-5F02-DF9D76BE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10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B7912-7055-8E6A-6427-E38FCC0A7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804" y="2915901"/>
            <a:ext cx="4805996" cy="19405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It’s Time for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Q &amp; A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4" name="Graphic 7" descr="Questions">
            <a:extLst>
              <a:ext uri="{FF2B5EF4-FFF2-40B4-BE49-F238E27FC236}">
                <a16:creationId xmlns:a16="http://schemas.microsoft.com/office/drawing/2014/main" id="{82A5A60D-09B4-144C-F795-321282F6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65418-A5CA-0E43-8777-B4844F86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E325732-F6FF-D7E4-90CB-8514A513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53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8556-9795-DE08-5226-5F07A5AE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47" y="3769629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B7AE38E4-7BC1-C22A-3B60-B09B1837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1BAFF-D9DE-F0EF-9F98-A75B5E0E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EAD1BCD-5C3C-0C0E-AE0E-A9A4D2A8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31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DAF3-BEEF-77F3-5A60-2BE5C5146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378" y="297940"/>
            <a:ext cx="5047488" cy="715963"/>
          </a:xfrm>
        </p:spPr>
        <p:txBody>
          <a:bodyPr>
            <a:normAutofit/>
          </a:bodyPr>
          <a:lstStyle/>
          <a:p>
            <a:pPr algn="l"/>
            <a:r>
              <a:rPr lang="en-LK" sz="3200" b="1" dirty="0">
                <a:latin typeface="Helvetica" pitchFamily="2" charset="0"/>
                <a:ea typeface="Apple Color Emoji" pitchFamily="2" charset="0"/>
              </a:rPr>
              <a:t>About 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6C6B9C-82AD-D05F-C31F-D3ED13E0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56014-4087-286B-A325-30B881342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-3"/>
          <a:stretch/>
        </p:blipFill>
        <p:spPr>
          <a:xfrm>
            <a:off x="7316257" y="976911"/>
            <a:ext cx="4654137" cy="465413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C7F88-01A1-A6FC-912A-D2C045BA11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55972" y="518607"/>
            <a:ext cx="9928277" cy="559531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E79E9376-B21A-4036-56F6-26B4E6F5B321}"/>
              </a:ext>
            </a:extLst>
          </p:cNvPr>
          <p:cNvSpPr txBox="1">
            <a:spLocks/>
          </p:cNvSpPr>
          <p:nvPr/>
        </p:nvSpPr>
        <p:spPr>
          <a:xfrm>
            <a:off x="714282" y="2705576"/>
            <a:ext cx="5047488" cy="90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LK" sz="3600" b="1" dirty="0">
                <a:solidFill>
                  <a:schemeClr val="tx1"/>
                </a:solidFill>
                <a:latin typeface="Myriad Pro" panose="020B0503030403020204" pitchFamily="34" charset="0"/>
              </a:rPr>
              <a:t>Ometh Aberathne</a:t>
            </a:r>
          </a:p>
          <a:p>
            <a:pPr algn="l"/>
            <a:endParaRPr lang="en-LK" sz="2800" b="1" dirty="0">
              <a:latin typeface="Myriad Pro" panose="020B0503030403020204" pitchFamily="34" charset="0"/>
            </a:endParaRPr>
          </a:p>
          <a:p>
            <a:pPr algn="l"/>
            <a:endParaRPr lang="en-LK" b="1" dirty="0">
              <a:latin typeface="Myriad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4CA05-EDE1-057A-F443-C82F7F4B4E5F}"/>
              </a:ext>
            </a:extLst>
          </p:cNvPr>
          <p:cNvSpPr txBox="1"/>
          <p:nvPr/>
        </p:nvSpPr>
        <p:spPr>
          <a:xfrm>
            <a:off x="714282" y="3303980"/>
            <a:ext cx="6251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dirty="0">
                <a:latin typeface="Myriad Pro" panose="020B0503030403020204" pitchFamily="34" charset="0"/>
              </a:rPr>
              <a:t>Team Member</a:t>
            </a:r>
          </a:p>
          <a:p>
            <a:r>
              <a:rPr lang="en-LK" sz="2400" dirty="0">
                <a:latin typeface="Myriad Pro" panose="020B0503030403020204" pitchFamily="34" charset="0"/>
              </a:rPr>
              <a:t>Undergraduate - B.Sc (Hons) Computer Science (SLIIT)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6F793D-CE2B-A880-DBF5-E155AFF2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7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DAF3-BEEF-77F3-5A60-2BE5C5146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378" y="297940"/>
            <a:ext cx="5047488" cy="715963"/>
          </a:xfrm>
        </p:spPr>
        <p:txBody>
          <a:bodyPr>
            <a:normAutofit/>
          </a:bodyPr>
          <a:lstStyle/>
          <a:p>
            <a:pPr algn="l"/>
            <a:r>
              <a:rPr lang="en-LK" sz="3200" b="1" dirty="0">
                <a:latin typeface="Helvetica" pitchFamily="2" charset="0"/>
                <a:ea typeface="Apple Color Emoji" pitchFamily="2" charset="0"/>
              </a:rPr>
              <a:t>About us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62D870-39ED-0FF2-988D-2CBF0EF51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281" y="2705576"/>
            <a:ext cx="6090669" cy="900160"/>
          </a:xfrm>
        </p:spPr>
        <p:txBody>
          <a:bodyPr>
            <a:normAutofit/>
          </a:bodyPr>
          <a:lstStyle/>
          <a:p>
            <a:pPr algn="l"/>
            <a:r>
              <a:rPr lang="en-LK" sz="3600" b="1" dirty="0">
                <a:latin typeface="Myriad Pro" panose="020B0503030403020204" pitchFamily="34" charset="0"/>
              </a:rPr>
              <a:t>Dinethmin Uduwilaarachchi</a:t>
            </a:r>
          </a:p>
          <a:p>
            <a:pPr algn="l"/>
            <a:endParaRPr lang="en-LK" sz="2800" b="1" dirty="0">
              <a:latin typeface="Myriad Pro" panose="020B0503030403020204" pitchFamily="34" charset="0"/>
            </a:endParaRPr>
          </a:p>
          <a:p>
            <a:pPr algn="l"/>
            <a:endParaRPr lang="en-LK" b="1" dirty="0">
              <a:latin typeface="Myriad Pro" panose="020B0503030403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DABAED-A9A7-8209-688C-5BA9ABE3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56014-4087-286B-A325-30B881342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-3"/>
          <a:stretch/>
        </p:blipFill>
        <p:spPr>
          <a:xfrm>
            <a:off x="7316257" y="976911"/>
            <a:ext cx="4654137" cy="465413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E1C7F88-01A1-A6FC-912A-D2C045BA1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72" y="518607"/>
            <a:ext cx="9928278" cy="5595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FAE04D-77E2-A3EF-AC17-1B447794DF40}"/>
              </a:ext>
            </a:extLst>
          </p:cNvPr>
          <p:cNvSpPr txBox="1"/>
          <p:nvPr/>
        </p:nvSpPr>
        <p:spPr>
          <a:xfrm>
            <a:off x="714282" y="3303980"/>
            <a:ext cx="6243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dirty="0">
                <a:latin typeface="Myriad Pro" panose="020B0503030403020204" pitchFamily="34" charset="0"/>
              </a:rPr>
              <a:t>Team Member</a:t>
            </a:r>
          </a:p>
          <a:p>
            <a:r>
              <a:rPr lang="en-LK" sz="2400" dirty="0">
                <a:latin typeface="Myriad Pro" panose="020B0503030403020204" pitchFamily="34" charset="0"/>
              </a:rPr>
              <a:t>Undergraduate - B.Sc (Hons) Computer Science (SLIIT)</a:t>
            </a: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5B9792C-2B95-0474-CA76-927CE1D37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5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DAF3-BEEF-77F3-5A60-2BE5C5146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378" y="297940"/>
            <a:ext cx="5047488" cy="715963"/>
          </a:xfrm>
        </p:spPr>
        <p:txBody>
          <a:bodyPr>
            <a:normAutofit/>
          </a:bodyPr>
          <a:lstStyle/>
          <a:p>
            <a:pPr algn="l"/>
            <a:r>
              <a:rPr lang="en-LK" sz="3200" b="1" dirty="0">
                <a:latin typeface="Helvetica" pitchFamily="2" charset="0"/>
                <a:ea typeface="Apple Color Emoji" pitchFamily="2" charset="0"/>
              </a:rPr>
              <a:t>About us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7B43124-5F54-0DDD-3085-855BA806A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282" y="2705576"/>
            <a:ext cx="5047488" cy="900160"/>
          </a:xfrm>
        </p:spPr>
        <p:txBody>
          <a:bodyPr>
            <a:normAutofit/>
          </a:bodyPr>
          <a:lstStyle/>
          <a:p>
            <a:pPr algn="l"/>
            <a:r>
              <a:rPr lang="en-LK" sz="3600" b="1" dirty="0">
                <a:latin typeface="Myriad Pro" panose="020B0503030403020204" pitchFamily="34" charset="0"/>
              </a:rPr>
              <a:t>Amasha Munasinghe</a:t>
            </a:r>
          </a:p>
          <a:p>
            <a:pPr algn="l"/>
            <a:endParaRPr lang="en-LK" sz="2800" b="1" dirty="0">
              <a:latin typeface="Myriad Pro" panose="020B0503030403020204" pitchFamily="34" charset="0"/>
            </a:endParaRPr>
          </a:p>
          <a:p>
            <a:pPr algn="l"/>
            <a:endParaRPr lang="en-LK" b="1" dirty="0">
              <a:latin typeface="Myriad Pro" panose="020B0503030403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80B31D-453A-CB54-D221-70CCDE4C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56014-4087-286B-A325-30B881342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-3"/>
          <a:stretch/>
        </p:blipFill>
        <p:spPr>
          <a:xfrm>
            <a:off x="7316257" y="976911"/>
            <a:ext cx="4654137" cy="465413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C7F88-01A1-A6FC-912A-D2C045BA11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55972" y="518607"/>
            <a:ext cx="9928277" cy="5595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9F06AD-C547-27AC-17FA-C49E3205908A}"/>
              </a:ext>
            </a:extLst>
          </p:cNvPr>
          <p:cNvSpPr txBox="1"/>
          <p:nvPr/>
        </p:nvSpPr>
        <p:spPr>
          <a:xfrm>
            <a:off x="714282" y="3303980"/>
            <a:ext cx="6260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dirty="0">
                <a:latin typeface="Myriad Pro" panose="020B0503030403020204" pitchFamily="34" charset="0"/>
              </a:rPr>
              <a:t>Team Member</a:t>
            </a:r>
          </a:p>
          <a:p>
            <a:r>
              <a:rPr lang="en-LK" sz="2400" dirty="0">
                <a:latin typeface="Myriad Pro" panose="020B0503030403020204" pitchFamily="34" charset="0"/>
              </a:rPr>
              <a:t>Undergraduate - B.Sc (Hons) Computer Science (SLIIT)</a:t>
            </a: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DF396F4-A67A-D5AE-8D08-8E143988D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9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CD86-E474-42F5-C62E-947BAB18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LK" sz="4400" dirty="0">
                <a:latin typeface="Myriad Pro" panose="020B0503030403020204" pitchFamily="34" charset="0"/>
              </a:rPr>
              <a:t>Table of Content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16BFDE-1725-F48E-674D-75C484BFEC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809502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7A665-AA72-F8D6-336A-8039B263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>
                <a:latin typeface="Myriad Pro" panose="020B0503030403020204" pitchFamily="34" charset="0"/>
              </a:rPr>
              <a:t>6</a:t>
            </a:fld>
            <a:endParaRPr lang="en-US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889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LK" sz="6600" b="1" dirty="0">
                <a:latin typeface="Myriad Pro Light" panose="020B0403030403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8475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25" y="181595"/>
            <a:ext cx="10515600" cy="1325563"/>
          </a:xfrm>
        </p:spPr>
        <p:txBody>
          <a:bodyPr>
            <a:normAutofit/>
          </a:bodyPr>
          <a:lstStyle/>
          <a:p>
            <a:r>
              <a:rPr lang="en-LK" sz="2800" b="1" dirty="0">
                <a:latin typeface="Myriad Pro Light" panose="020B0403030403020204" pitchFamily="34" charset="0"/>
              </a:rPr>
              <a:t>Introduction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6DC87E7-CFCE-7560-CCB6-C6BB14D6E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8150"/>
              </p:ext>
            </p:extLst>
          </p:nvPr>
        </p:nvGraphicFramePr>
        <p:xfrm>
          <a:off x="653643" y="150715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69B472-9AC4-198A-51DF-B9B2163BB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1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7C4-CFA0-D31E-4680-D1460CE0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25" y="181595"/>
            <a:ext cx="10515600" cy="1325563"/>
          </a:xfrm>
        </p:spPr>
        <p:txBody>
          <a:bodyPr>
            <a:normAutofit/>
          </a:bodyPr>
          <a:lstStyle/>
          <a:p>
            <a:r>
              <a:rPr lang="en-LK" sz="2800" b="1" dirty="0">
                <a:latin typeface="Myriad Pro Light" panose="020B0403030403020204" pitchFamily="34" charset="0"/>
              </a:rPr>
              <a:t>Introduction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6DC87E7-CFCE-7560-CCB6-C6BB14D6E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354545"/>
              </p:ext>
            </p:extLst>
          </p:nvPr>
        </p:nvGraphicFramePr>
        <p:xfrm>
          <a:off x="653643" y="150715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0531-62CB-589B-0FB1-A7A9473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31E4A9-45D4-329C-73B5-6D14E266C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02" y="5530057"/>
            <a:ext cx="1652585" cy="16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61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</TotalTime>
  <Words>429</Words>
  <Application>Microsoft Macintosh PowerPoint</Application>
  <PresentationFormat>Widescreen</PresentationFormat>
  <Paragraphs>122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Myriad Pro</vt:lpstr>
      <vt:lpstr>Myriad Pro Light</vt:lpstr>
      <vt:lpstr>Office Theme</vt:lpstr>
      <vt:lpstr>1_Office Theme</vt:lpstr>
      <vt:lpstr>Gesturescape</vt:lpstr>
      <vt:lpstr>About us</vt:lpstr>
      <vt:lpstr>About us</vt:lpstr>
      <vt:lpstr>About us</vt:lpstr>
      <vt:lpstr>About us</vt:lpstr>
      <vt:lpstr>Table of Content </vt:lpstr>
      <vt:lpstr>Introduction</vt:lpstr>
      <vt:lpstr>Introduction</vt:lpstr>
      <vt:lpstr>Introduction</vt:lpstr>
      <vt:lpstr>The Objective</vt:lpstr>
      <vt:lpstr>The Objective</vt:lpstr>
      <vt:lpstr>Sub Objectives</vt:lpstr>
      <vt:lpstr>Software Developing / Gesture Control </vt:lpstr>
      <vt:lpstr>Hardware / Communication  </vt:lpstr>
      <vt:lpstr>User Experience / Voice Control   </vt:lpstr>
      <vt:lpstr>Hardware and Integration   </vt:lpstr>
      <vt:lpstr>Literature</vt:lpstr>
      <vt:lpstr>Literature</vt:lpstr>
      <vt:lpstr>Methodology</vt:lpstr>
      <vt:lpstr>Methodology</vt:lpstr>
      <vt:lpstr>Testing and Evaluation</vt:lpstr>
      <vt:lpstr>Testing and Evaluation</vt:lpstr>
      <vt:lpstr>Timeline</vt:lpstr>
      <vt:lpstr>Timeline</vt:lpstr>
      <vt:lpstr>Budget</vt:lpstr>
      <vt:lpstr>Budget</vt:lpstr>
      <vt:lpstr>It’s Time for  Q &amp; A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Gesturesape</dc:title>
  <dc:creator>MEEGODA M.N.H it23283626</dc:creator>
  <cp:lastModifiedBy>MEEGODA M.N.H it23283626</cp:lastModifiedBy>
  <cp:revision>2</cp:revision>
  <dcterms:created xsi:type="dcterms:W3CDTF">2023-08-10T10:02:48Z</dcterms:created>
  <dcterms:modified xsi:type="dcterms:W3CDTF">2023-08-10T18:59:34Z</dcterms:modified>
</cp:coreProperties>
</file>